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4224000" cy="20104100"/>
  <p:notesSz cx="142240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C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1707FE-BBBD-4AB6-9266-91FFF9BC815F}" v="220" dt="2025-03-31T16:53:32.81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878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ia Lopes" userId="0b707efd-2089-4177-9e59-3b8aa23dd7c3" providerId="ADAL" clId="{171707FE-BBBD-4AB6-9266-91FFF9BC815F}"/>
    <pc:docChg chg="undo custSel addSld delSld modSld">
      <pc:chgData name="Patricia Lopes" userId="0b707efd-2089-4177-9e59-3b8aa23dd7c3" providerId="ADAL" clId="{171707FE-BBBD-4AB6-9266-91FFF9BC815F}" dt="2025-03-31T16:13:56.440" v="647" actId="164"/>
      <pc:docMkLst>
        <pc:docMk/>
      </pc:docMkLst>
      <pc:sldChg chg="addSp delSp modSp mod">
        <pc:chgData name="Patricia Lopes" userId="0b707efd-2089-4177-9e59-3b8aa23dd7c3" providerId="ADAL" clId="{171707FE-BBBD-4AB6-9266-91FFF9BC815F}" dt="2025-03-31T16:13:56.440" v="647" actId="164"/>
        <pc:sldMkLst>
          <pc:docMk/>
          <pc:sldMk cId="0" sldId="256"/>
        </pc:sldMkLst>
        <pc:spChg chg="del mod">
          <ac:chgData name="Patricia Lopes" userId="0b707efd-2089-4177-9e59-3b8aa23dd7c3" providerId="ADAL" clId="{171707FE-BBBD-4AB6-9266-91FFF9BC815F}" dt="2025-03-31T15:46:37.252" v="33" actId="478"/>
          <ac:spMkLst>
            <pc:docMk/>
            <pc:sldMk cId="0" sldId="256"/>
            <ac:spMk id="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7:39.712" v="51" actId="34135"/>
          <ac:spMkLst>
            <pc:docMk/>
            <pc:sldMk cId="0" sldId="256"/>
            <ac:spMk id="4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2:47.138" v="634" actId="164"/>
          <ac:spMkLst>
            <pc:docMk/>
            <pc:sldMk cId="0" sldId="256"/>
            <ac:spMk id="5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2:47.138" v="634" actId="164"/>
          <ac:spMkLst>
            <pc:docMk/>
            <pc:sldMk cId="0" sldId="256"/>
            <ac:spMk id="6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2:13.847" v="630" actId="164"/>
          <ac:spMkLst>
            <pc:docMk/>
            <pc:sldMk cId="0" sldId="256"/>
            <ac:spMk id="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2:13.847" v="630" actId="164"/>
          <ac:spMkLst>
            <pc:docMk/>
            <pc:sldMk cId="0" sldId="256"/>
            <ac:spMk id="9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0:19.350" v="298" actId="20577"/>
          <ac:spMkLst>
            <pc:docMk/>
            <pc:sldMk cId="0" sldId="256"/>
            <ac:spMk id="1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0:50.550" v="301" actId="164"/>
          <ac:spMkLst>
            <pc:docMk/>
            <pc:sldMk cId="0" sldId="256"/>
            <ac:spMk id="1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0:50.550" v="301" actId="164"/>
          <ac:spMkLst>
            <pc:docMk/>
            <pc:sldMk cId="0" sldId="256"/>
            <ac:spMk id="1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1:09.385" v="312" actId="1036"/>
          <ac:spMkLst>
            <pc:docMk/>
            <pc:sldMk cId="0" sldId="256"/>
            <ac:spMk id="16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1:09.385" v="312" actId="1036"/>
          <ac:spMkLst>
            <pc:docMk/>
            <pc:sldMk cId="0" sldId="256"/>
            <ac:spMk id="1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1:20.642" v="313" actId="164"/>
          <ac:spMkLst>
            <pc:docMk/>
            <pc:sldMk cId="0" sldId="256"/>
            <ac:spMk id="19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1:20.642" v="313" actId="164"/>
          <ac:spMkLst>
            <pc:docMk/>
            <pc:sldMk cId="0" sldId="256"/>
            <ac:spMk id="20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1:47.990" v="329" actId="478"/>
          <ac:spMkLst>
            <pc:docMk/>
            <pc:sldMk cId="0" sldId="256"/>
            <ac:spMk id="21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1:47.214" v="328" actId="478"/>
          <ac:spMkLst>
            <pc:docMk/>
            <pc:sldMk cId="0" sldId="256"/>
            <ac:spMk id="22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1:46.394" v="327" actId="478"/>
          <ac:spMkLst>
            <pc:docMk/>
            <pc:sldMk cId="0" sldId="256"/>
            <ac:spMk id="23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1:45.426" v="326" actId="478"/>
          <ac:spMkLst>
            <pc:docMk/>
            <pc:sldMk cId="0" sldId="256"/>
            <ac:spMk id="24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2:51.735" v="360" actId="1035"/>
          <ac:spMkLst>
            <pc:docMk/>
            <pc:sldMk cId="0" sldId="256"/>
            <ac:spMk id="25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3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6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39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00.966" v="68" actId="164"/>
          <ac:spMkLst>
            <pc:docMk/>
            <pc:sldMk cId="0" sldId="256"/>
            <ac:spMk id="4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4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4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4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53.951" v="65" actId="164"/>
          <ac:spMkLst>
            <pc:docMk/>
            <pc:sldMk cId="0" sldId="256"/>
            <ac:spMk id="5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2:58.043" v="364" actId="1035"/>
          <ac:spMkLst>
            <pc:docMk/>
            <pc:sldMk cId="0" sldId="256"/>
            <ac:spMk id="5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3:56.440" v="647" actId="164"/>
          <ac:spMkLst>
            <pc:docMk/>
            <pc:sldMk cId="0" sldId="256"/>
            <ac:spMk id="53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08:42.459" v="536" actId="21"/>
          <ac:spMkLst>
            <pc:docMk/>
            <pc:sldMk cId="0" sldId="256"/>
            <ac:spMk id="54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23.099" v="530" actId="478"/>
          <ac:spMkLst>
            <pc:docMk/>
            <pc:sldMk cId="0" sldId="256"/>
            <ac:spMk id="55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22.265" v="529" actId="478"/>
          <ac:spMkLst>
            <pc:docMk/>
            <pc:sldMk cId="0" sldId="256"/>
            <ac:spMk id="56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24.220" v="531" actId="478"/>
          <ac:spMkLst>
            <pc:docMk/>
            <pc:sldMk cId="0" sldId="256"/>
            <ac:spMk id="57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31.704" v="534" actId="478"/>
          <ac:spMkLst>
            <pc:docMk/>
            <pc:sldMk cId="0" sldId="256"/>
            <ac:spMk id="58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31.704" v="534" actId="478"/>
          <ac:spMkLst>
            <pc:docMk/>
            <pc:sldMk cId="0" sldId="256"/>
            <ac:spMk id="59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31.704" v="534" actId="478"/>
          <ac:spMkLst>
            <pc:docMk/>
            <pc:sldMk cId="0" sldId="256"/>
            <ac:spMk id="60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31.704" v="534" actId="478"/>
          <ac:spMkLst>
            <pc:docMk/>
            <pc:sldMk cId="0" sldId="256"/>
            <ac:spMk id="61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6:08:29.854" v="533" actId="478"/>
          <ac:spMkLst>
            <pc:docMk/>
            <pc:sldMk cId="0" sldId="256"/>
            <ac:spMk id="6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0:54.832" v="612" actId="164"/>
          <ac:spMkLst>
            <pc:docMk/>
            <pc:sldMk cId="0" sldId="256"/>
            <ac:spMk id="63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0:54.832" v="612" actId="164"/>
          <ac:spMkLst>
            <pc:docMk/>
            <pc:sldMk cId="0" sldId="256"/>
            <ac:spMk id="64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0:30.084" v="604" actId="20577"/>
          <ac:spMkLst>
            <pc:docMk/>
            <pc:sldMk cId="0" sldId="256"/>
            <ac:spMk id="68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5:07.624" v="190" actId="478"/>
          <ac:spMkLst>
            <pc:docMk/>
            <pc:sldMk cId="0" sldId="256"/>
            <ac:spMk id="69" creationId="{00000000-0000-0000-0000-000000000000}"/>
          </ac:spMkLst>
        </pc:spChg>
        <pc:spChg chg="del mod">
          <ac:chgData name="Patricia Lopes" userId="0b707efd-2089-4177-9e59-3b8aa23dd7c3" providerId="ADAL" clId="{171707FE-BBBD-4AB6-9266-91FFF9BC815F}" dt="2025-03-31T15:55:13.725" v="194"/>
          <ac:spMkLst>
            <pc:docMk/>
            <pc:sldMk cId="0" sldId="256"/>
            <ac:spMk id="70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5:07.624" v="190" actId="478"/>
          <ac:spMkLst>
            <pc:docMk/>
            <pc:sldMk cId="0" sldId="256"/>
            <ac:spMk id="71" creationId="{00000000-0000-0000-0000-000000000000}"/>
          </ac:spMkLst>
        </pc:spChg>
        <pc:spChg chg="del mod">
          <ac:chgData name="Patricia Lopes" userId="0b707efd-2089-4177-9e59-3b8aa23dd7c3" providerId="ADAL" clId="{171707FE-BBBD-4AB6-9266-91FFF9BC815F}" dt="2025-03-31T15:55:13.725" v="196"/>
          <ac:spMkLst>
            <pc:docMk/>
            <pc:sldMk cId="0" sldId="256"/>
            <ac:spMk id="72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5:07.624" v="190" actId="478"/>
          <ac:spMkLst>
            <pc:docMk/>
            <pc:sldMk cId="0" sldId="256"/>
            <ac:spMk id="73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5:07.624" v="190" actId="478"/>
          <ac:spMkLst>
            <pc:docMk/>
            <pc:sldMk cId="0" sldId="256"/>
            <ac:spMk id="74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5:07.624" v="190" actId="478"/>
          <ac:spMkLst>
            <pc:docMk/>
            <pc:sldMk cId="0" sldId="256"/>
            <ac:spMk id="75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07.948" v="615" actId="164"/>
          <ac:spMkLst>
            <pc:docMk/>
            <pc:sldMk cId="0" sldId="256"/>
            <ac:spMk id="76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07.948" v="615" actId="164"/>
          <ac:spMkLst>
            <pc:docMk/>
            <pc:sldMk cId="0" sldId="256"/>
            <ac:spMk id="77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16.646" v="617" actId="1076"/>
          <ac:spMkLst>
            <pc:docMk/>
            <pc:sldMk cId="0" sldId="256"/>
            <ac:spMk id="78" creationId="{00000000-0000-0000-0000-000000000000}"/>
          </ac:spMkLst>
        </pc:spChg>
        <pc:spChg chg="del mod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79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0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1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2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3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4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5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6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7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3.702" v="148" actId="478"/>
          <ac:spMkLst>
            <pc:docMk/>
            <pc:sldMk cId="0" sldId="256"/>
            <ac:spMk id="88" creationId="{00000000-0000-0000-0000-000000000000}"/>
          </ac:spMkLst>
        </pc:spChg>
        <pc:spChg chg="del">
          <ac:chgData name="Patricia Lopes" userId="0b707efd-2089-4177-9e59-3b8aa23dd7c3" providerId="ADAL" clId="{171707FE-BBBD-4AB6-9266-91FFF9BC815F}" dt="2025-03-31T15:51:36.442" v="149" actId="478"/>
          <ac:spMkLst>
            <pc:docMk/>
            <pc:sldMk cId="0" sldId="256"/>
            <ac:spMk id="89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0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0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05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1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1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17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1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2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2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9:42.458" v="69" actId="164"/>
          <ac:spMkLst>
            <pc:docMk/>
            <pc:sldMk cId="0" sldId="256"/>
            <ac:spMk id="123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33.484" v="619" actId="1076"/>
          <ac:spMkLst>
            <pc:docMk/>
            <pc:sldMk cId="0" sldId="256"/>
            <ac:spMk id="125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40.873" v="620" actId="164"/>
          <ac:spMkLst>
            <pc:docMk/>
            <pc:sldMk cId="0" sldId="256"/>
            <ac:spMk id="126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40.873" v="620" actId="164"/>
          <ac:spMkLst>
            <pc:docMk/>
            <pc:sldMk cId="0" sldId="256"/>
            <ac:spMk id="127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57.898" v="629" actId="1035"/>
          <ac:spMkLst>
            <pc:docMk/>
            <pc:sldMk cId="0" sldId="256"/>
            <ac:spMk id="128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47.358" v="621" actId="164"/>
          <ac:spMkLst>
            <pc:docMk/>
            <pc:sldMk cId="0" sldId="256"/>
            <ac:spMk id="129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47.358" v="621" actId="164"/>
          <ac:spMkLst>
            <pc:docMk/>
            <pc:sldMk cId="0" sldId="256"/>
            <ac:spMk id="130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6:11:57.898" v="629" actId="1035"/>
          <ac:spMkLst>
            <pc:docMk/>
            <pc:sldMk cId="0" sldId="256"/>
            <ac:spMk id="131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00.261" v="56" actId="34135"/>
          <ac:spMkLst>
            <pc:docMk/>
            <pc:sldMk cId="0" sldId="256"/>
            <ac:spMk id="132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24.571" v="60" actId="34135"/>
          <ac:spMkLst>
            <pc:docMk/>
            <pc:sldMk cId="0" sldId="256"/>
            <ac:spMk id="133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32.620" v="63" actId="34135"/>
          <ac:spMkLst>
            <pc:docMk/>
            <pc:sldMk cId="0" sldId="256"/>
            <ac:spMk id="134" creationId="{00000000-0000-0000-0000-000000000000}"/>
          </ac:spMkLst>
        </pc:spChg>
        <pc:spChg chg="mod">
          <ac:chgData name="Patricia Lopes" userId="0b707efd-2089-4177-9e59-3b8aa23dd7c3" providerId="ADAL" clId="{171707FE-BBBD-4AB6-9266-91FFF9BC815F}" dt="2025-03-31T15:48:36.639" v="64" actId="34135"/>
          <ac:spMkLst>
            <pc:docMk/>
            <pc:sldMk cId="0" sldId="256"/>
            <ac:spMk id="135" creationId="{00000000-0000-0000-0000-000000000000}"/>
          </ac:spMkLst>
        </pc:spChg>
        <pc:spChg chg="add mod modVis">
          <ac:chgData name="Patricia Lopes" userId="0b707efd-2089-4177-9e59-3b8aa23dd7c3" providerId="ADAL" clId="{171707FE-BBBD-4AB6-9266-91FFF9BC815F}" dt="2025-03-31T15:47:47.643" v="55" actId="20577"/>
          <ac:spMkLst>
            <pc:docMk/>
            <pc:sldMk cId="0" sldId="256"/>
            <ac:spMk id="136" creationId="{0F6C7ACD-1CA8-709A-A3D1-68AD3970155C}"/>
          </ac:spMkLst>
        </pc:spChg>
        <pc:spChg chg="add del mod">
          <ac:chgData name="Patricia Lopes" userId="0b707efd-2089-4177-9e59-3b8aa23dd7c3" providerId="ADAL" clId="{171707FE-BBBD-4AB6-9266-91FFF9BC815F}" dt="2025-03-31T15:52:45.563" v="164"/>
          <ac:spMkLst>
            <pc:docMk/>
            <pc:sldMk cId="0" sldId="256"/>
            <ac:spMk id="140" creationId="{4044A49F-6972-E57E-964F-6E7F55E444F4}"/>
          </ac:spMkLst>
        </pc:spChg>
        <pc:spChg chg="add mod">
          <ac:chgData name="Patricia Lopes" userId="0b707efd-2089-4177-9e59-3b8aa23dd7c3" providerId="ADAL" clId="{171707FE-BBBD-4AB6-9266-91FFF9BC815F}" dt="2025-03-31T16:10:03.951" v="592" actId="1036"/>
          <ac:spMkLst>
            <pc:docMk/>
            <pc:sldMk cId="0" sldId="256"/>
            <ac:spMk id="147" creationId="{EA7E1AB1-F901-7922-FA4B-277024155E00}"/>
          </ac:spMkLst>
        </pc:spChg>
        <pc:spChg chg="add mod">
          <ac:chgData name="Patricia Lopes" userId="0b707efd-2089-4177-9e59-3b8aa23dd7c3" providerId="ADAL" clId="{171707FE-BBBD-4AB6-9266-91FFF9BC815F}" dt="2025-03-31T16:13:56.440" v="647" actId="164"/>
          <ac:spMkLst>
            <pc:docMk/>
            <pc:sldMk cId="0" sldId="256"/>
            <ac:spMk id="154" creationId="{C7E1C808-27B2-BC84-54E1-FB5DBC7BDC7D}"/>
          </ac:spMkLst>
        </pc:spChg>
        <pc:grpChg chg="mod">
          <ac:chgData name="Patricia Lopes" userId="0b707efd-2089-4177-9e59-3b8aa23dd7c3" providerId="ADAL" clId="{171707FE-BBBD-4AB6-9266-91FFF9BC815F}" dt="2025-03-31T16:00:50.550" v="301" actId="164"/>
          <ac:grpSpMkLst>
            <pc:docMk/>
            <pc:sldMk cId="0" sldId="256"/>
            <ac:grpSpMk id="13" creationId="{00000000-0000-0000-0000-000000000000}"/>
          </ac:grpSpMkLst>
        </pc:grpChg>
        <pc:grpChg chg="mod">
          <ac:chgData name="Patricia Lopes" userId="0b707efd-2089-4177-9e59-3b8aa23dd7c3" providerId="ADAL" clId="{171707FE-BBBD-4AB6-9266-91FFF9BC815F}" dt="2025-03-31T16:10:54.832" v="612" actId="164"/>
          <ac:grpSpMkLst>
            <pc:docMk/>
            <pc:sldMk cId="0" sldId="256"/>
            <ac:grpSpMk id="65" creationId="{00000000-0000-0000-0000-000000000000}"/>
          </ac:grpSpMkLst>
        </pc:grpChg>
        <pc:grpChg chg="mod">
          <ac:chgData name="Patricia Lopes" userId="0b707efd-2089-4177-9e59-3b8aa23dd7c3" providerId="ADAL" clId="{171707FE-BBBD-4AB6-9266-91FFF9BC815F}" dt="2025-03-31T15:49:00.966" v="68" actId="164"/>
          <ac:grpSpMkLst>
            <pc:docMk/>
            <pc:sldMk cId="0" sldId="256"/>
            <ac:grpSpMk id="137" creationId="{65E33AC5-8BCA-9F1C-0D80-D693CBADE9F1}"/>
          </ac:grpSpMkLst>
        </pc:grpChg>
        <pc:grpChg chg="add mod">
          <ac:chgData name="Patricia Lopes" userId="0b707efd-2089-4177-9e59-3b8aa23dd7c3" providerId="ADAL" clId="{171707FE-BBBD-4AB6-9266-91FFF9BC815F}" dt="2025-03-31T16:02:58.043" v="364" actId="1035"/>
          <ac:grpSpMkLst>
            <pc:docMk/>
            <pc:sldMk cId="0" sldId="256"/>
            <ac:grpSpMk id="138" creationId="{709BAFE9-4677-F6DB-A70A-A7F073D5EBFD}"/>
          </ac:grpSpMkLst>
        </pc:grpChg>
        <pc:grpChg chg="mod">
          <ac:chgData name="Patricia Lopes" userId="0b707efd-2089-4177-9e59-3b8aa23dd7c3" providerId="ADAL" clId="{171707FE-BBBD-4AB6-9266-91FFF9BC815F}" dt="2025-03-31T16:11:33.484" v="619" actId="1076"/>
          <ac:grpSpMkLst>
            <pc:docMk/>
            <pc:sldMk cId="0" sldId="256"/>
            <ac:grpSpMk id="139" creationId="{B7DCFF29-7C4A-D6B3-7420-D775C129D2DD}"/>
          </ac:grpSpMkLst>
        </pc:grpChg>
        <pc:grpChg chg="add mod">
          <ac:chgData name="Patricia Lopes" userId="0b707efd-2089-4177-9e59-3b8aa23dd7c3" providerId="ADAL" clId="{171707FE-BBBD-4AB6-9266-91FFF9BC815F}" dt="2025-03-31T16:01:09.385" v="312" actId="1036"/>
          <ac:grpSpMkLst>
            <pc:docMk/>
            <pc:sldMk cId="0" sldId="256"/>
            <ac:grpSpMk id="143" creationId="{196C8FCE-6A91-0594-1BCF-C7120A541BC3}"/>
          </ac:grpSpMkLst>
        </pc:grpChg>
        <pc:grpChg chg="add mod">
          <ac:chgData name="Patricia Lopes" userId="0b707efd-2089-4177-9e59-3b8aa23dd7c3" providerId="ADAL" clId="{171707FE-BBBD-4AB6-9266-91FFF9BC815F}" dt="2025-03-31T16:02:51.735" v="360" actId="1035"/>
          <ac:grpSpMkLst>
            <pc:docMk/>
            <pc:sldMk cId="0" sldId="256"/>
            <ac:grpSpMk id="144" creationId="{BAE474EA-76BA-C928-1AB4-BE11DE72B7BC}"/>
          </ac:grpSpMkLst>
        </pc:grpChg>
        <pc:grpChg chg="add mod">
          <ac:chgData name="Patricia Lopes" userId="0b707efd-2089-4177-9e59-3b8aa23dd7c3" providerId="ADAL" clId="{171707FE-BBBD-4AB6-9266-91FFF9BC815F}" dt="2025-03-31T16:11:00.954" v="614" actId="1076"/>
          <ac:grpSpMkLst>
            <pc:docMk/>
            <pc:sldMk cId="0" sldId="256"/>
            <ac:grpSpMk id="148" creationId="{C0ED57E1-5D67-A536-7D5A-188D81DFDFB9}"/>
          </ac:grpSpMkLst>
        </pc:grpChg>
        <pc:grpChg chg="add mod">
          <ac:chgData name="Patricia Lopes" userId="0b707efd-2089-4177-9e59-3b8aa23dd7c3" providerId="ADAL" clId="{171707FE-BBBD-4AB6-9266-91FFF9BC815F}" dt="2025-03-31T16:11:11.763" v="616" actId="1076"/>
          <ac:grpSpMkLst>
            <pc:docMk/>
            <pc:sldMk cId="0" sldId="256"/>
            <ac:grpSpMk id="149" creationId="{EEB67A51-7C56-4764-1A22-2DF8EDDBB6FB}"/>
          </ac:grpSpMkLst>
        </pc:grpChg>
        <pc:grpChg chg="add mod">
          <ac:chgData name="Patricia Lopes" userId="0b707efd-2089-4177-9e59-3b8aa23dd7c3" providerId="ADAL" clId="{171707FE-BBBD-4AB6-9266-91FFF9BC815F}" dt="2025-03-31T16:11:57.898" v="629" actId="1035"/>
          <ac:grpSpMkLst>
            <pc:docMk/>
            <pc:sldMk cId="0" sldId="256"/>
            <ac:grpSpMk id="150" creationId="{F3393590-3B1C-0ECF-D547-1D4746B3A65D}"/>
          </ac:grpSpMkLst>
        </pc:grpChg>
        <pc:grpChg chg="add mod">
          <ac:chgData name="Patricia Lopes" userId="0b707efd-2089-4177-9e59-3b8aa23dd7c3" providerId="ADAL" clId="{171707FE-BBBD-4AB6-9266-91FFF9BC815F}" dt="2025-03-31T16:11:57.898" v="629" actId="1035"/>
          <ac:grpSpMkLst>
            <pc:docMk/>
            <pc:sldMk cId="0" sldId="256"/>
            <ac:grpSpMk id="151" creationId="{A7DF6181-1136-6463-3B4C-3210FAB971F8}"/>
          </ac:grpSpMkLst>
        </pc:grpChg>
        <pc:grpChg chg="add mod">
          <ac:chgData name="Patricia Lopes" userId="0b707efd-2089-4177-9e59-3b8aa23dd7c3" providerId="ADAL" clId="{171707FE-BBBD-4AB6-9266-91FFF9BC815F}" dt="2025-03-31T16:12:13.847" v="630" actId="164"/>
          <ac:grpSpMkLst>
            <pc:docMk/>
            <pc:sldMk cId="0" sldId="256"/>
            <ac:grpSpMk id="152" creationId="{1CBC8468-025A-BD25-211D-1E9A01F3F660}"/>
          </ac:grpSpMkLst>
        </pc:grpChg>
        <pc:grpChg chg="add mod">
          <ac:chgData name="Patricia Lopes" userId="0b707efd-2089-4177-9e59-3b8aa23dd7c3" providerId="ADAL" clId="{171707FE-BBBD-4AB6-9266-91FFF9BC815F}" dt="2025-03-31T16:12:47.138" v="634" actId="164"/>
          <ac:grpSpMkLst>
            <pc:docMk/>
            <pc:sldMk cId="0" sldId="256"/>
            <ac:grpSpMk id="153" creationId="{9D556DFA-39D8-4C16-26A4-C77C7C41DD52}"/>
          </ac:grpSpMkLst>
        </pc:grpChg>
        <pc:grpChg chg="add mod">
          <ac:chgData name="Patricia Lopes" userId="0b707efd-2089-4177-9e59-3b8aa23dd7c3" providerId="ADAL" clId="{171707FE-BBBD-4AB6-9266-91FFF9BC815F}" dt="2025-03-31T16:13:56.440" v="647" actId="164"/>
          <ac:grpSpMkLst>
            <pc:docMk/>
            <pc:sldMk cId="0" sldId="256"/>
            <ac:grpSpMk id="155" creationId="{3CD0CD62-7592-2A62-68D1-5A2604178E9B}"/>
          </ac:grpSpMkLst>
        </pc:grpChg>
        <pc:graphicFrameChg chg="add mod modGraphic">
          <ac:chgData name="Patricia Lopes" userId="0b707efd-2089-4177-9e59-3b8aa23dd7c3" providerId="ADAL" clId="{171707FE-BBBD-4AB6-9266-91FFF9BC815F}" dt="2025-03-31T16:11:25.055" v="618" actId="1076"/>
          <ac:graphicFrameMkLst>
            <pc:docMk/>
            <pc:sldMk cId="0" sldId="256"/>
            <ac:graphicFrameMk id="141" creationId="{49CAA07F-8EAD-9B87-CDA7-ED3CB2A62807}"/>
          </ac:graphicFrameMkLst>
        </pc:graphicFrameChg>
        <pc:graphicFrameChg chg="add mod modGraphic">
          <ac:chgData name="Patricia Lopes" userId="0b707efd-2089-4177-9e59-3b8aa23dd7c3" providerId="ADAL" clId="{171707FE-BBBD-4AB6-9266-91FFF9BC815F}" dt="2025-03-31T16:10:35.137" v="610" actId="1035"/>
          <ac:graphicFrameMkLst>
            <pc:docMk/>
            <pc:sldMk cId="0" sldId="256"/>
            <ac:graphicFrameMk id="142" creationId="{B4D96FF9-323B-B632-C73F-337B0073E732}"/>
          </ac:graphicFrameMkLst>
        </pc:graphicFrameChg>
        <pc:graphicFrameChg chg="add mod modGraphic">
          <ac:chgData name="Patricia Lopes" userId="0b707efd-2089-4177-9e59-3b8aa23dd7c3" providerId="ADAL" clId="{171707FE-BBBD-4AB6-9266-91FFF9BC815F}" dt="2025-03-31T16:10:02.020" v="591" actId="1076"/>
          <ac:graphicFrameMkLst>
            <pc:docMk/>
            <pc:sldMk cId="0" sldId="256"/>
            <ac:graphicFrameMk id="145" creationId="{45315D93-70F8-9B22-D67B-13306CC55FFE}"/>
          </ac:graphicFrameMkLst>
        </pc:graphicFrameChg>
        <pc:picChg chg="mod">
          <ac:chgData name="Patricia Lopes" userId="0b707efd-2089-4177-9e59-3b8aa23dd7c3" providerId="ADAL" clId="{171707FE-BBBD-4AB6-9266-91FFF9BC815F}" dt="2025-03-31T15:47:20.491" v="50" actId="34135"/>
          <ac:picMkLst>
            <pc:docMk/>
            <pc:sldMk cId="0" sldId="256"/>
            <ac:picMk id="3" creationId="{00000000-0000-0000-0000-000000000000}"/>
          </ac:picMkLst>
        </pc:picChg>
        <pc:picChg chg="mod">
          <ac:chgData name="Patricia Lopes" userId="0b707efd-2089-4177-9e59-3b8aa23dd7c3" providerId="ADAL" clId="{171707FE-BBBD-4AB6-9266-91FFF9BC815F}" dt="2025-03-31T16:01:09.385" v="312" actId="1036"/>
          <ac:picMkLst>
            <pc:docMk/>
            <pc:sldMk cId="0" sldId="256"/>
            <ac:picMk id="17" creationId="{00000000-0000-0000-0000-000000000000}"/>
          </ac:picMkLst>
        </pc:picChg>
      </pc:sldChg>
      <pc:sldChg chg="new del">
        <pc:chgData name="Patricia Lopes" userId="0b707efd-2089-4177-9e59-3b8aa23dd7c3" providerId="ADAL" clId="{171707FE-BBBD-4AB6-9266-91FFF9BC815F}" dt="2025-03-31T16:06:20.488" v="489" actId="2696"/>
        <pc:sldMkLst>
          <pc:docMk/>
          <pc:sldMk cId="814780915" sldId="257"/>
        </pc:sldMkLst>
      </pc:sldChg>
      <pc:sldChg chg="new del">
        <pc:chgData name="Patricia Lopes" userId="0b707efd-2089-4177-9e59-3b8aa23dd7c3" providerId="ADAL" clId="{171707FE-BBBD-4AB6-9266-91FFF9BC815F}" dt="2025-03-31T16:06:28.686" v="491" actId="2696"/>
        <pc:sldMkLst>
          <pc:docMk/>
          <pc:sldMk cId="1121729435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4749" y="923416"/>
            <a:ext cx="2391940" cy="16908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836160" y="18696814"/>
            <a:ext cx="455168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10255" y="903993"/>
            <a:ext cx="2192131" cy="1756657"/>
          </a:xfrm>
          <a:prstGeom prst="rect">
            <a:avLst/>
          </a:prstGeom>
        </p:spPr>
      </p:pic>
      <p:sp>
        <p:nvSpPr>
          <p:cNvPr id="4" name="object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526968"/>
            <a:ext cx="14220190" cy="48895"/>
          </a:xfrm>
          <a:custGeom>
            <a:avLst/>
            <a:gdLst/>
            <a:ahLst/>
            <a:cxnLst/>
            <a:rect l="l" t="t" r="r" b="b"/>
            <a:pathLst>
              <a:path w="14220190" h="48895">
                <a:moveTo>
                  <a:pt x="14219971" y="0"/>
                </a:moveTo>
                <a:lnTo>
                  <a:pt x="0" y="0"/>
                </a:lnTo>
                <a:lnTo>
                  <a:pt x="0" y="48297"/>
                </a:lnTo>
                <a:lnTo>
                  <a:pt x="14219971" y="48297"/>
                </a:lnTo>
                <a:lnTo>
                  <a:pt x="14219971" y="0"/>
                </a:lnTo>
                <a:close/>
              </a:path>
            </a:pathLst>
          </a:custGeom>
          <a:solidFill>
            <a:srgbClr val="FFDC5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Agrupar 152">
            <a:extLst>
              <a:ext uri="{FF2B5EF4-FFF2-40B4-BE49-F238E27FC236}">
                <a16:creationId xmlns:a16="http://schemas.microsoft.com/office/drawing/2014/main" id="{9D556DFA-39D8-4C16-26A4-C77C7C41DD52}"/>
              </a:ext>
            </a:extLst>
          </p:cNvPr>
          <p:cNvGrpSpPr/>
          <p:nvPr/>
        </p:nvGrpSpPr>
        <p:grpSpPr>
          <a:xfrm>
            <a:off x="474025" y="3889235"/>
            <a:ext cx="6399530" cy="378435"/>
            <a:chOff x="474025" y="3889235"/>
            <a:chExt cx="6399530" cy="378435"/>
          </a:xfrm>
        </p:grpSpPr>
        <p:sp>
          <p:nvSpPr>
            <p:cNvPr id="5" name="object 5"/>
            <p:cNvSpPr txBox="1"/>
            <p:nvPr/>
          </p:nvSpPr>
          <p:spPr>
            <a:xfrm>
              <a:off x="3056037" y="3889235"/>
              <a:ext cx="1160363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  <a:tabLst>
                  <a:tab pos="7063105" algn="l"/>
                </a:tabLst>
              </a:pPr>
              <a:r>
                <a:rPr sz="1800" b="1" spc="-10" dirty="0" err="1">
                  <a:latin typeface="Trebuchet MS"/>
                  <a:cs typeface="Trebuchet MS"/>
                </a:rPr>
                <a:t>Introdução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74025" y="4261320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61325" y="4347989"/>
            <a:ext cx="6424930" cy="1974214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1500" spc="-5" dirty="0">
                <a:latin typeface="Tahoma"/>
                <a:cs typeface="Tahoma"/>
              </a:rPr>
              <a:t>Este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é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20" dirty="0">
                <a:latin typeface="Tahoma"/>
                <a:cs typeface="Tahoma"/>
              </a:rPr>
              <a:t>o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i="1" spc="-100" dirty="0">
                <a:latin typeface="Trebuchet MS"/>
                <a:cs typeface="Trebuchet MS"/>
              </a:rPr>
              <a:t>template</a:t>
            </a:r>
            <a:r>
              <a:rPr sz="1500" i="1" spc="-75" dirty="0">
                <a:latin typeface="Trebuchet MS"/>
                <a:cs typeface="Trebuchet MS"/>
              </a:rPr>
              <a:t> </a:t>
            </a:r>
            <a:r>
              <a:rPr sz="1500" spc="-60" dirty="0">
                <a:latin typeface="Tahoma"/>
                <a:cs typeface="Tahoma"/>
              </a:rPr>
              <a:t>a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ser</a:t>
            </a:r>
            <a:r>
              <a:rPr sz="1500" spc="-1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utilizado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na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submissão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pôsteres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para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20" dirty="0">
                <a:latin typeface="Tahoma"/>
                <a:cs typeface="Tahoma"/>
              </a:rPr>
              <a:t>o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lang="pt-BR" sz="1500" spc="-40" dirty="0">
                <a:latin typeface="Tahoma"/>
                <a:cs typeface="Tahoma"/>
              </a:rPr>
              <a:t>2</a:t>
            </a:r>
            <a:r>
              <a:rPr sz="1500" spc="-40" dirty="0">
                <a:latin typeface="Tahoma"/>
                <a:cs typeface="Tahoma"/>
              </a:rPr>
              <a:t>º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Seminário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Pesquisa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na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Área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Engenharia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5" dirty="0">
                <a:latin typeface="Tahoma"/>
                <a:cs typeface="Tahoma"/>
              </a:rPr>
              <a:t>Elétrica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(SPAEE).</a:t>
            </a:r>
            <a:endParaRPr sz="1500" dirty="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755"/>
              </a:spcBef>
            </a:pPr>
            <a:r>
              <a:rPr sz="1500" spc="125" dirty="0">
                <a:latin typeface="Tahoma"/>
                <a:cs typeface="Tahoma"/>
              </a:rPr>
              <a:t>O</a:t>
            </a:r>
            <a:r>
              <a:rPr sz="1500" spc="-120" dirty="0">
                <a:latin typeface="Tahoma"/>
                <a:cs typeface="Tahoma"/>
              </a:rPr>
              <a:t> </a:t>
            </a:r>
            <a:r>
              <a:rPr sz="1500" i="1" spc="-110" dirty="0">
                <a:latin typeface="Trebuchet MS"/>
                <a:cs typeface="Trebuchet MS"/>
              </a:rPr>
              <a:t>template</a:t>
            </a:r>
            <a:r>
              <a:rPr sz="1500" i="1" dirty="0">
                <a:latin typeface="Trebuchet MS"/>
                <a:cs typeface="Trebuchet MS"/>
              </a:rPr>
              <a:t> </a:t>
            </a:r>
            <a:r>
              <a:rPr sz="1500" spc="-10" dirty="0">
                <a:latin typeface="Tahoma"/>
                <a:cs typeface="Tahoma"/>
              </a:rPr>
              <a:t>orienta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autores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45" dirty="0">
                <a:latin typeface="Tahoma"/>
                <a:cs typeface="Tahoma"/>
              </a:rPr>
              <a:t>na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confecção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padronização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pôsteres,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des- </a:t>
            </a:r>
            <a:r>
              <a:rPr sz="1500" spc="-10" dirty="0">
                <a:latin typeface="Tahoma"/>
                <a:cs typeface="Tahoma"/>
              </a:rPr>
              <a:t>tacando</a:t>
            </a:r>
            <a:r>
              <a:rPr sz="1500" spc="-105" dirty="0">
                <a:latin typeface="Tahoma"/>
                <a:cs typeface="Tahoma"/>
              </a:rPr>
              <a:t> </a:t>
            </a:r>
            <a:r>
              <a:rPr sz="1500" spc="-45" dirty="0">
                <a:latin typeface="Tahoma"/>
                <a:cs typeface="Tahoma"/>
              </a:rPr>
              <a:t>regras</a:t>
            </a:r>
            <a:r>
              <a:rPr sz="1500" spc="-7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formato.</a:t>
            </a:r>
            <a:r>
              <a:rPr sz="1500" spc="70" dirty="0">
                <a:latin typeface="Tahoma"/>
                <a:cs typeface="Tahoma"/>
              </a:rPr>
              <a:t> </a:t>
            </a:r>
            <a:r>
              <a:rPr sz="1500" spc="125" dirty="0">
                <a:latin typeface="Tahoma"/>
                <a:cs typeface="Tahoma"/>
              </a:rPr>
              <a:t>O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pôster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deve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apresentar</a:t>
            </a:r>
            <a:r>
              <a:rPr sz="1500" spc="-8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principais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resultados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e </a:t>
            </a:r>
            <a:r>
              <a:rPr sz="1500" dirty="0">
                <a:latin typeface="Tahoma"/>
                <a:cs typeface="Tahoma"/>
              </a:rPr>
              <a:t>contribuições</a:t>
            </a:r>
            <a:r>
              <a:rPr sz="1500" spc="-7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pesquisas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65" dirty="0">
                <a:latin typeface="Tahoma"/>
                <a:cs typeface="Tahoma"/>
              </a:rPr>
              <a:t>IC,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mestrado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ou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doutorado,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sintetizando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pro- </a:t>
            </a:r>
            <a:r>
              <a:rPr sz="1500" spc="-30" dirty="0">
                <a:latin typeface="Tahoma"/>
                <a:cs typeface="Tahoma"/>
              </a:rPr>
              <a:t>blemática,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metodologia</a:t>
            </a:r>
            <a:r>
              <a:rPr sz="1500" spc="-9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resultados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preliminares.</a:t>
            </a:r>
            <a:r>
              <a:rPr sz="1500" spc="10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Ele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ser</a:t>
            </a:r>
            <a:r>
              <a:rPr sz="1500" spc="-8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feito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em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página </a:t>
            </a:r>
            <a:r>
              <a:rPr sz="1500" spc="-45" dirty="0">
                <a:latin typeface="Tahoma"/>
                <a:cs typeface="Tahoma"/>
              </a:rPr>
              <a:t>única,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incluindo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referências,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spc="-75" dirty="0">
                <a:latin typeface="Tahoma"/>
                <a:cs typeface="Tahoma"/>
              </a:rPr>
              <a:t>mas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não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45" dirty="0">
                <a:latin typeface="Tahoma"/>
                <a:cs typeface="Tahoma"/>
              </a:rPr>
              <a:t>será</a:t>
            </a:r>
            <a:r>
              <a:rPr sz="1500" spc="-7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disponibilizado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online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nem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nos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anais </a:t>
            </a:r>
            <a:r>
              <a:rPr sz="1500" dirty="0">
                <a:latin typeface="Tahoma"/>
                <a:cs typeface="Tahoma"/>
              </a:rPr>
              <a:t>do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evento.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1CBC8468-025A-BD25-211D-1E9A01F3F660}"/>
              </a:ext>
            </a:extLst>
          </p:cNvPr>
          <p:cNvGrpSpPr/>
          <p:nvPr/>
        </p:nvGrpSpPr>
        <p:grpSpPr>
          <a:xfrm>
            <a:off x="474025" y="6511976"/>
            <a:ext cx="6399530" cy="378435"/>
            <a:chOff x="474025" y="6511976"/>
            <a:chExt cx="6399530" cy="378435"/>
          </a:xfrm>
        </p:grpSpPr>
        <p:sp>
          <p:nvSpPr>
            <p:cNvPr id="8" name="object 8"/>
            <p:cNvSpPr txBox="1"/>
            <p:nvPr/>
          </p:nvSpPr>
          <p:spPr>
            <a:xfrm>
              <a:off x="2518641" y="6511976"/>
              <a:ext cx="2310130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800" b="1" dirty="0">
                  <a:latin typeface="Trebuchet MS"/>
                  <a:cs typeface="Trebuchet MS"/>
                </a:rPr>
                <a:t>Autoria</a:t>
              </a:r>
              <a:r>
                <a:rPr sz="1800" b="1" spc="-60" dirty="0">
                  <a:latin typeface="Trebuchet MS"/>
                  <a:cs typeface="Trebuchet MS"/>
                </a:rPr>
                <a:t> </a:t>
              </a:r>
              <a:r>
                <a:rPr sz="1800" b="1" dirty="0">
                  <a:latin typeface="Trebuchet MS"/>
                  <a:cs typeface="Trebuchet MS"/>
                </a:rPr>
                <a:t>e</a:t>
              </a:r>
              <a:r>
                <a:rPr sz="1800" b="1" spc="-55" dirty="0">
                  <a:latin typeface="Trebuchet MS"/>
                  <a:cs typeface="Trebuchet MS"/>
                </a:rPr>
                <a:t> </a:t>
              </a:r>
              <a:r>
                <a:rPr sz="1800" b="1" spc="-10" dirty="0">
                  <a:latin typeface="Trebuchet MS"/>
                  <a:cs typeface="Trebuchet MS"/>
                </a:rPr>
                <a:t>referências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74025" y="6884061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61325" y="6970730"/>
            <a:ext cx="6424930" cy="115781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1500" spc="65" dirty="0">
                <a:latin typeface="Tahoma"/>
                <a:cs typeface="Tahoma"/>
              </a:rPr>
              <a:t>No</a:t>
            </a:r>
            <a:r>
              <a:rPr sz="1500" spc="1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cabeçalho</a:t>
            </a:r>
            <a:r>
              <a:rPr sz="1500" spc="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deste</a:t>
            </a:r>
            <a:r>
              <a:rPr sz="1500" spc="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documento,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consta</a:t>
            </a:r>
            <a:r>
              <a:rPr sz="1500" spc="10" dirty="0">
                <a:latin typeface="Tahoma"/>
                <a:cs typeface="Tahoma"/>
              </a:rPr>
              <a:t> </a:t>
            </a:r>
            <a:r>
              <a:rPr sz="1500" spc="-105" dirty="0">
                <a:latin typeface="Tahoma"/>
                <a:cs typeface="Tahoma"/>
              </a:rPr>
              <a:t>o(a)</a:t>
            </a:r>
            <a:r>
              <a:rPr sz="1500" spc="15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autor(a)-</a:t>
            </a:r>
            <a:r>
              <a:rPr sz="1500" spc="-45" dirty="0">
                <a:latin typeface="Tahoma"/>
                <a:cs typeface="Tahoma"/>
              </a:rPr>
              <a:t>apresentador(a)</a:t>
            </a:r>
            <a:r>
              <a:rPr sz="1500" spc="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em</a:t>
            </a:r>
            <a:r>
              <a:rPr sz="1500" spc="1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ne- </a:t>
            </a:r>
            <a:r>
              <a:rPr sz="1500" dirty="0">
                <a:latin typeface="Tahoma"/>
                <a:cs typeface="Tahoma"/>
              </a:rPr>
              <a:t>grito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demais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60" dirty="0">
                <a:latin typeface="Tahoma"/>
                <a:cs typeface="Tahoma"/>
              </a:rPr>
              <a:t>autores(as),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modo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que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todos(as)</a:t>
            </a:r>
            <a:r>
              <a:rPr sz="1500" spc="-4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tenham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indexados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sua</a:t>
            </a:r>
            <a:r>
              <a:rPr sz="1500" spc="-4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ins- </a:t>
            </a:r>
            <a:r>
              <a:rPr sz="1500" dirty="0">
                <a:latin typeface="Tahoma"/>
                <a:cs typeface="Tahoma"/>
              </a:rPr>
              <a:t>tituição de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origem.</a:t>
            </a:r>
            <a:r>
              <a:rPr sz="1500" spc="30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 pôsteres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podem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ser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escritos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em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Português ou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Inglês. </a:t>
            </a:r>
            <a:r>
              <a:rPr sz="1500" dirty="0">
                <a:latin typeface="Tahoma"/>
                <a:cs typeface="Tahoma"/>
              </a:rPr>
              <a:t>As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referências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devem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seguir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ordem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apresentação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no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dirty="0" err="1">
                <a:latin typeface="Tahoma"/>
                <a:cs typeface="Tahoma"/>
              </a:rPr>
              <a:t>formato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spc="-10" dirty="0" err="1">
                <a:latin typeface="Tahoma"/>
                <a:cs typeface="Tahoma"/>
              </a:rPr>
              <a:t>numérico</a:t>
            </a:r>
            <a:r>
              <a:rPr sz="1500" dirty="0">
                <a:latin typeface="Tahoma"/>
                <a:cs typeface="Tahoma"/>
              </a:rPr>
              <a:t>.</a:t>
            </a:r>
            <a:r>
              <a:rPr sz="1500" spc="459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Alguns</a:t>
            </a:r>
            <a:r>
              <a:rPr sz="1500" spc="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exemplos</a:t>
            </a:r>
            <a:r>
              <a:rPr sz="1500" spc="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8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referencias são</a:t>
            </a:r>
            <a:r>
              <a:rPr sz="1500" spc="-8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artigos</a:t>
            </a:r>
            <a:r>
              <a:rPr sz="1500" spc="-70" dirty="0">
                <a:latin typeface="Tahoma"/>
                <a:cs typeface="Tahoma"/>
              </a:rPr>
              <a:t> </a:t>
            </a:r>
            <a:r>
              <a:rPr sz="1500" spc="-75" dirty="0">
                <a:latin typeface="Tahoma"/>
                <a:cs typeface="Tahoma"/>
              </a:rPr>
              <a:t>[1]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[2].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43" name="Agrupar 142">
            <a:extLst>
              <a:ext uri="{FF2B5EF4-FFF2-40B4-BE49-F238E27FC236}">
                <a16:creationId xmlns:a16="http://schemas.microsoft.com/office/drawing/2014/main" id="{196C8FCE-6A91-0594-1BCF-C7120A541BC3}"/>
              </a:ext>
            </a:extLst>
          </p:cNvPr>
          <p:cNvGrpSpPr/>
          <p:nvPr/>
        </p:nvGrpSpPr>
        <p:grpSpPr>
          <a:xfrm>
            <a:off x="474025" y="8410693"/>
            <a:ext cx="6399530" cy="4155957"/>
            <a:chOff x="474025" y="8799001"/>
            <a:chExt cx="6399530" cy="4155957"/>
          </a:xfrm>
        </p:grpSpPr>
        <p:sp>
          <p:nvSpPr>
            <p:cNvPr id="11" name="object 11"/>
            <p:cNvSpPr/>
            <p:nvPr/>
          </p:nvSpPr>
          <p:spPr>
            <a:xfrm>
              <a:off x="474025" y="8799001"/>
              <a:ext cx="6399530" cy="612140"/>
            </a:xfrm>
            <a:custGeom>
              <a:avLst/>
              <a:gdLst/>
              <a:ahLst/>
              <a:cxnLst/>
              <a:rect l="l" t="t" r="r" b="b"/>
              <a:pathLst>
                <a:path w="6399530" h="612140">
                  <a:moveTo>
                    <a:pt x="6398941" y="0"/>
                  </a:moveTo>
                  <a:lnTo>
                    <a:pt x="0" y="0"/>
                  </a:lnTo>
                  <a:lnTo>
                    <a:pt x="0" y="611803"/>
                  </a:lnTo>
                  <a:lnTo>
                    <a:pt x="6398941" y="611803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ED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474025" y="8799001"/>
              <a:ext cx="6399530" cy="414655"/>
            </a:xfrm>
            <a:prstGeom prst="rect">
              <a:avLst/>
            </a:prstGeom>
            <a:solidFill>
              <a:srgbClr val="FFEDAD"/>
            </a:solidFill>
          </p:spPr>
          <p:txBody>
            <a:bodyPr vert="horz" wrap="square" lIns="0" tIns="5715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450"/>
                </a:spcBef>
              </a:pPr>
              <a:r>
                <a:rPr sz="1800" b="1" spc="55" dirty="0">
                  <a:latin typeface="Trebuchet MS"/>
                  <a:cs typeface="Trebuchet MS"/>
                </a:rPr>
                <a:t>Exemplo</a:t>
              </a:r>
              <a:r>
                <a:rPr sz="1800" b="1" spc="-105" dirty="0">
                  <a:latin typeface="Trebuchet MS"/>
                  <a:cs typeface="Trebuchet MS"/>
                </a:rPr>
                <a:t> </a:t>
              </a:r>
              <a:r>
                <a:rPr sz="1800" b="1" spc="80" dirty="0">
                  <a:latin typeface="Trebuchet MS"/>
                  <a:cs typeface="Trebuchet MS"/>
                </a:rPr>
                <a:t>de</a:t>
              </a:r>
              <a:r>
                <a:rPr sz="1800" b="1" spc="-105" dirty="0">
                  <a:latin typeface="Trebuchet MS"/>
                  <a:cs typeface="Trebuchet MS"/>
                </a:rPr>
                <a:t> </a:t>
              </a:r>
              <a:r>
                <a:rPr sz="1800" b="1" spc="90" dirty="0">
                  <a:latin typeface="Trebuchet MS"/>
                  <a:cs typeface="Trebuchet MS"/>
                </a:rPr>
                <a:t>um</a:t>
              </a:r>
              <a:r>
                <a:rPr sz="1800" b="1" spc="-105" dirty="0">
                  <a:latin typeface="Trebuchet MS"/>
                  <a:cs typeface="Trebuchet MS"/>
                </a:rPr>
                <a:t> </a:t>
              </a:r>
              <a:r>
                <a:rPr sz="1800" b="1" spc="75" dirty="0">
                  <a:latin typeface="Trebuchet MS"/>
                  <a:cs typeface="Trebuchet MS"/>
                </a:rPr>
                <a:t>bloco</a:t>
              </a:r>
              <a:r>
                <a:rPr sz="1800" b="1" spc="-100" dirty="0">
                  <a:latin typeface="Trebuchet MS"/>
                  <a:cs typeface="Trebuchet MS"/>
                </a:rPr>
                <a:t> </a:t>
              </a:r>
              <a:r>
                <a:rPr sz="1800" b="1" spc="90" dirty="0">
                  <a:latin typeface="Trebuchet MS"/>
                  <a:cs typeface="Trebuchet MS"/>
                </a:rPr>
                <a:t>em</a:t>
              </a:r>
              <a:r>
                <a:rPr sz="1800" b="1" spc="-105" dirty="0">
                  <a:latin typeface="Trebuchet MS"/>
                  <a:cs typeface="Trebuchet MS"/>
                </a:rPr>
                <a:t> </a:t>
              </a:r>
              <a:r>
                <a:rPr sz="1800" b="1" spc="55" dirty="0">
                  <a:latin typeface="Trebuchet MS"/>
                  <a:cs typeface="Trebuchet MS"/>
                </a:rPr>
                <a:t>destaque</a:t>
              </a:r>
              <a:endParaRPr sz="1800">
                <a:latin typeface="Trebuchet MS"/>
                <a:cs typeface="Trebuchet MS"/>
              </a:endParaRPr>
            </a:p>
          </p:txBody>
        </p:sp>
        <p:grpSp>
          <p:nvGrpSpPr>
            <p:cNvPr id="13" name="object 13"/>
            <p:cNvGrpSpPr/>
            <p:nvPr/>
          </p:nvGrpSpPr>
          <p:grpSpPr>
            <a:xfrm>
              <a:off x="474025" y="9213538"/>
              <a:ext cx="6399530" cy="3741420"/>
              <a:chOff x="474025" y="9213538"/>
              <a:chExt cx="6399530" cy="3741420"/>
            </a:xfrm>
          </p:grpSpPr>
          <p:sp>
            <p:nvSpPr>
              <p:cNvPr id="14" name="object 14"/>
              <p:cNvSpPr/>
              <p:nvPr/>
            </p:nvSpPr>
            <p:spPr>
              <a:xfrm>
                <a:off x="474025" y="9213538"/>
                <a:ext cx="639953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6399530" h="6350">
                    <a:moveTo>
                      <a:pt x="6398941" y="0"/>
                    </a:moveTo>
                    <a:lnTo>
                      <a:pt x="0" y="0"/>
                    </a:lnTo>
                    <a:lnTo>
                      <a:pt x="0" y="6042"/>
                    </a:lnTo>
                    <a:lnTo>
                      <a:pt x="6398941" y="6042"/>
                    </a:lnTo>
                    <a:lnTo>
                      <a:pt x="6398941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474025" y="9368948"/>
                <a:ext cx="6399530" cy="3585845"/>
              </a:xfrm>
              <a:custGeom>
                <a:avLst/>
                <a:gdLst/>
                <a:ahLst/>
                <a:cxnLst/>
                <a:rect l="l" t="t" r="r" b="b"/>
                <a:pathLst>
                  <a:path w="6399530" h="3585845">
                    <a:moveTo>
                      <a:pt x="6398941" y="0"/>
                    </a:moveTo>
                    <a:lnTo>
                      <a:pt x="0" y="0"/>
                    </a:lnTo>
                    <a:lnTo>
                      <a:pt x="0" y="3585651"/>
                    </a:lnTo>
                    <a:lnTo>
                      <a:pt x="6398941" y="3585651"/>
                    </a:lnTo>
                    <a:lnTo>
                      <a:pt x="6398941" y="0"/>
                    </a:lnTo>
                    <a:close/>
                  </a:path>
                </a:pathLst>
              </a:custGeom>
              <a:solidFill>
                <a:srgbClr val="FFEDA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16" name="object 16"/>
          <p:cNvSpPr txBox="1"/>
          <p:nvPr/>
        </p:nvSpPr>
        <p:spPr>
          <a:xfrm>
            <a:off x="569637" y="8911899"/>
            <a:ext cx="6221095" cy="11836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R="5080" algn="just">
              <a:lnSpc>
                <a:spcPct val="101400"/>
              </a:lnSpc>
              <a:spcBef>
                <a:spcPts val="85"/>
              </a:spcBef>
            </a:pPr>
            <a:r>
              <a:rPr sz="1500" spc="20" dirty="0">
                <a:latin typeface="Tahoma"/>
                <a:cs typeface="Tahoma"/>
              </a:rPr>
              <a:t>As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figuras</a:t>
            </a:r>
            <a:r>
              <a:rPr sz="1500" spc="-20" dirty="0">
                <a:latin typeface="Tahoma"/>
                <a:cs typeface="Tahoma"/>
              </a:rPr>
              <a:t> devem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ser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inseridas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modo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que</a:t>
            </a:r>
            <a:r>
              <a:rPr sz="1500" spc="-20" dirty="0">
                <a:latin typeface="Tahoma"/>
                <a:cs typeface="Tahoma"/>
              </a:rPr>
              <a:t> seu tamanho </a:t>
            </a:r>
            <a:r>
              <a:rPr sz="1500" spc="-15" dirty="0">
                <a:latin typeface="Tahoma"/>
                <a:cs typeface="Tahoma"/>
              </a:rPr>
              <a:t>permita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40" dirty="0">
                <a:latin typeface="Tahoma"/>
                <a:cs typeface="Tahoma"/>
              </a:rPr>
              <a:t>uma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lei-</a:t>
            </a:r>
            <a:r>
              <a:rPr sz="150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tura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clara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compreensão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adequada.</a:t>
            </a:r>
            <a:r>
              <a:rPr sz="1500" spc="280" dirty="0">
                <a:latin typeface="Tahoma"/>
                <a:cs typeface="Tahoma"/>
              </a:rPr>
              <a:t> </a:t>
            </a:r>
            <a:r>
              <a:rPr sz="1500" spc="90" dirty="0">
                <a:latin typeface="Tahoma"/>
                <a:cs typeface="Tahoma"/>
              </a:rPr>
              <a:t>A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legenda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vir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abaixo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da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65" dirty="0">
                <a:latin typeface="Tahoma"/>
                <a:cs typeface="Tahoma"/>
              </a:rPr>
              <a:t>mesma.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10" dirty="0">
                <a:latin typeface="Tahoma"/>
                <a:cs typeface="Tahoma"/>
              </a:rPr>
              <a:t>Quando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60" dirty="0">
                <a:latin typeface="Tahoma"/>
                <a:cs typeface="Tahoma"/>
              </a:rPr>
              <a:t>a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figura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não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10" dirty="0">
                <a:latin typeface="Tahoma"/>
                <a:cs typeface="Tahoma"/>
              </a:rPr>
              <a:t>for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autoria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própria,</a:t>
            </a:r>
            <a:r>
              <a:rPr sz="1500" spc="-13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deve-se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indicar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referência(s)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e/ou</a:t>
            </a:r>
            <a:r>
              <a:rPr sz="1500" dirty="0">
                <a:latin typeface="Tahoma"/>
                <a:cs typeface="Tahoma"/>
              </a:rPr>
              <a:t> fonte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ao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final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da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legenda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da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figura.</a:t>
            </a:r>
            <a:r>
              <a:rPr sz="1500" spc="365" dirty="0">
                <a:latin typeface="Tahoma"/>
                <a:cs typeface="Tahoma"/>
              </a:rPr>
              <a:t> </a:t>
            </a:r>
            <a:r>
              <a:rPr sz="1500" spc="20" dirty="0">
                <a:latin typeface="Tahoma"/>
                <a:cs typeface="Tahoma"/>
              </a:rPr>
              <a:t>As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figuras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devem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ser</a:t>
            </a:r>
            <a:r>
              <a:rPr sz="1500" spc="2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mencionadas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60" dirty="0">
                <a:latin typeface="Tahoma"/>
                <a:cs typeface="Tahoma"/>
              </a:rPr>
              <a:t>ao</a:t>
            </a:r>
            <a:r>
              <a:rPr sz="1500" spc="-10" dirty="0">
                <a:latin typeface="Tahoma"/>
                <a:cs typeface="Tahoma"/>
              </a:rPr>
              <a:t> longo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15" dirty="0">
                <a:latin typeface="Tahoma"/>
                <a:cs typeface="Tahoma"/>
              </a:rPr>
              <a:t>do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texto,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como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ilustrado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nos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exemplos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das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Figuras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45" dirty="0">
                <a:latin typeface="Tahoma"/>
                <a:cs typeface="Tahoma"/>
              </a:rPr>
              <a:t>1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2.</a:t>
            </a:r>
            <a:endParaRPr sz="1500" dirty="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3730" y="10428458"/>
            <a:ext cx="2559565" cy="1314556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2530100" y="12113433"/>
            <a:ext cx="2299970" cy="24493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500" spc="-10" dirty="0">
                <a:latin typeface="Tahoma"/>
                <a:cs typeface="Tahoma"/>
              </a:rPr>
              <a:t>Figura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1.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Logo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lang="pt-BR" sz="1500" spc="-80" dirty="0">
                <a:latin typeface="Tahoma"/>
                <a:cs typeface="Tahoma"/>
              </a:rPr>
              <a:t>2</a:t>
            </a:r>
            <a:r>
              <a:rPr sz="1500" dirty="0">
                <a:latin typeface="Tahoma"/>
                <a:cs typeface="Tahoma"/>
              </a:rPr>
              <a:t>°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SPAEE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44" name="Agrupar 143">
            <a:extLst>
              <a:ext uri="{FF2B5EF4-FFF2-40B4-BE49-F238E27FC236}">
                <a16:creationId xmlns:a16="http://schemas.microsoft.com/office/drawing/2014/main" id="{BAE474EA-76BA-C928-1AB4-BE11DE72B7BC}"/>
              </a:ext>
            </a:extLst>
          </p:cNvPr>
          <p:cNvGrpSpPr/>
          <p:nvPr/>
        </p:nvGrpSpPr>
        <p:grpSpPr>
          <a:xfrm>
            <a:off x="474025" y="12795250"/>
            <a:ext cx="6399530" cy="378435"/>
            <a:chOff x="474025" y="13194210"/>
            <a:chExt cx="6399530" cy="378435"/>
          </a:xfrm>
        </p:grpSpPr>
        <p:sp>
          <p:nvSpPr>
            <p:cNvPr id="19" name="object 19"/>
            <p:cNvSpPr txBox="1"/>
            <p:nvPr/>
          </p:nvSpPr>
          <p:spPr>
            <a:xfrm>
              <a:off x="2960992" y="13194210"/>
              <a:ext cx="1425575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800" b="1" spc="65" dirty="0">
                  <a:latin typeface="Trebuchet MS"/>
                  <a:cs typeface="Trebuchet MS"/>
                </a:rPr>
                <a:t>Metodologia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74025" y="13566295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70735" y="13328963"/>
            <a:ext cx="6424295" cy="2346861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85"/>
              </a:spcBef>
            </a:pPr>
            <a:r>
              <a:rPr sz="1500" dirty="0">
                <a:latin typeface="Tahoma"/>
                <a:cs typeface="Tahoma"/>
              </a:rPr>
              <a:t>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autores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devem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descrever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forma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clara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objetiva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procedimentos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ado- </a:t>
            </a:r>
            <a:r>
              <a:rPr sz="1500" dirty="0">
                <a:latin typeface="Tahoma"/>
                <a:cs typeface="Tahoma"/>
              </a:rPr>
              <a:t>tados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na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pesquisa.</a:t>
            </a:r>
            <a:r>
              <a:rPr sz="1500" spc="5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Recomenda-</a:t>
            </a:r>
            <a:r>
              <a:rPr sz="1500" dirty="0">
                <a:latin typeface="Tahoma"/>
                <a:cs typeface="Tahoma"/>
              </a:rPr>
              <a:t>se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que,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caso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aplicável,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conteúdo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10" dirty="0" err="1">
                <a:latin typeface="Tahoma"/>
                <a:cs typeface="Tahoma"/>
              </a:rPr>
              <a:t>inclua</a:t>
            </a:r>
            <a:r>
              <a:rPr sz="1500" spc="-10" dirty="0">
                <a:latin typeface="Tahoma"/>
                <a:cs typeface="Tahoma"/>
              </a:rPr>
              <a:t>:</a:t>
            </a:r>
            <a:endParaRPr lang="pt-BR" sz="1500" spc="-10" dirty="0">
              <a:latin typeface="Tahoma"/>
              <a:cs typeface="Tahoma"/>
            </a:endParaRPr>
          </a:p>
          <a:p>
            <a:pPr marL="12700" marR="5080">
              <a:lnSpc>
                <a:spcPct val="101400"/>
              </a:lnSpc>
              <a:spcBef>
                <a:spcPts val="85"/>
              </a:spcBef>
            </a:pPr>
            <a:endParaRPr lang="pt-BR" sz="1500" spc="-10" dirty="0">
              <a:latin typeface="Tahoma"/>
              <a:cs typeface="Tahoma"/>
            </a:endParaRPr>
          </a:p>
          <a:p>
            <a:pPr marL="298450" marR="5080" indent="-285750">
              <a:lnSpc>
                <a:spcPct val="101400"/>
              </a:lnSpc>
              <a:spcBef>
                <a:spcPts val="85"/>
              </a:spcBef>
              <a:buFont typeface="Arial" panose="020B0604020202020204" pitchFamily="34" charset="0"/>
              <a:buChar char="•"/>
            </a:pPr>
            <a:r>
              <a:rPr sz="1500" dirty="0" err="1">
                <a:latin typeface="Tahoma"/>
                <a:cs typeface="Tahoma"/>
              </a:rPr>
              <a:t>Descrição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spc="-10" dirty="0" err="1">
                <a:latin typeface="Tahoma"/>
                <a:cs typeface="Tahoma"/>
              </a:rPr>
              <a:t>método</a:t>
            </a:r>
            <a:endParaRPr lang="pt-BR" sz="1500" spc="-10" dirty="0">
              <a:latin typeface="Tahoma"/>
              <a:cs typeface="Tahoma"/>
            </a:endParaRPr>
          </a:p>
          <a:p>
            <a:pPr marL="298450" marR="5080" indent="-285750">
              <a:lnSpc>
                <a:spcPct val="101400"/>
              </a:lnSpc>
              <a:spcBef>
                <a:spcPts val="85"/>
              </a:spcBef>
              <a:buFont typeface="Arial" panose="020B0604020202020204" pitchFamily="34" charset="0"/>
              <a:buChar char="•"/>
            </a:pPr>
            <a:r>
              <a:rPr sz="1500" dirty="0">
                <a:latin typeface="Tahoma"/>
                <a:cs typeface="Tahoma"/>
              </a:rPr>
              <a:t>Coleta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dados</a:t>
            </a:r>
            <a:endParaRPr lang="pt-BR" sz="1500" spc="-10" dirty="0">
              <a:latin typeface="Tahoma"/>
              <a:cs typeface="Tahoma"/>
            </a:endParaRPr>
          </a:p>
          <a:p>
            <a:pPr marL="298450" marR="5080" indent="-285750">
              <a:lnSpc>
                <a:spcPct val="101400"/>
              </a:lnSpc>
              <a:spcBef>
                <a:spcPts val="85"/>
              </a:spcBef>
              <a:buFont typeface="Arial" panose="020B0604020202020204" pitchFamily="34" charset="0"/>
              <a:buChar char="•"/>
            </a:pPr>
            <a:r>
              <a:rPr sz="1500" dirty="0" err="1">
                <a:latin typeface="Tahoma"/>
                <a:cs typeface="Tahoma"/>
              </a:rPr>
              <a:t>Procedimentos</a:t>
            </a:r>
            <a:r>
              <a:rPr sz="1500" spc="-105" dirty="0">
                <a:latin typeface="Tahoma"/>
                <a:cs typeface="Tahoma"/>
              </a:rPr>
              <a:t> </a:t>
            </a:r>
            <a:r>
              <a:rPr sz="1500" spc="-20" dirty="0" err="1">
                <a:latin typeface="Tahoma"/>
                <a:cs typeface="Tahoma"/>
              </a:rPr>
              <a:t>experimentais</a:t>
            </a:r>
            <a:endParaRPr lang="pt-BR" sz="1500" spc="-20" dirty="0">
              <a:latin typeface="Tahoma"/>
              <a:cs typeface="Tahoma"/>
            </a:endParaRPr>
          </a:p>
          <a:p>
            <a:pPr marL="298450" marR="5080" indent="-285750">
              <a:lnSpc>
                <a:spcPct val="101400"/>
              </a:lnSpc>
              <a:spcBef>
                <a:spcPts val="85"/>
              </a:spcBef>
              <a:buFont typeface="Arial" panose="020B0604020202020204" pitchFamily="34" charset="0"/>
              <a:buChar char="•"/>
            </a:pPr>
            <a:r>
              <a:rPr sz="1500" spc="-35" dirty="0" err="1">
                <a:latin typeface="Tahoma"/>
                <a:cs typeface="Tahoma"/>
              </a:rPr>
              <a:t>Técnicas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análise</a:t>
            </a:r>
            <a:endParaRPr sz="1500" dirty="0">
              <a:latin typeface="Tahoma"/>
              <a:cs typeface="Tahoma"/>
            </a:endParaRPr>
          </a:p>
          <a:p>
            <a:pPr marL="12700" marR="5080">
              <a:lnSpc>
                <a:spcPct val="101400"/>
              </a:lnSpc>
              <a:spcBef>
                <a:spcPts val="1505"/>
              </a:spcBef>
            </a:pPr>
            <a:r>
              <a:rPr sz="1500" spc="125" dirty="0">
                <a:latin typeface="Tahoma"/>
                <a:cs typeface="Tahoma"/>
              </a:rPr>
              <a:t>O</a:t>
            </a:r>
            <a:r>
              <a:rPr lang="pt-BR" sz="1500" spc="-100" dirty="0">
                <a:latin typeface="Tahoma"/>
                <a:cs typeface="Tahoma"/>
              </a:rPr>
              <a:t> </a:t>
            </a:r>
            <a:r>
              <a:rPr sz="1500" dirty="0" err="1">
                <a:latin typeface="Tahoma"/>
                <a:cs typeface="Tahoma"/>
              </a:rPr>
              <a:t>texto</a:t>
            </a:r>
            <a:r>
              <a:rPr sz="1500" spc="-9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</a:t>
            </a:r>
            <a:r>
              <a:rPr sz="1500" spc="-10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ser</a:t>
            </a:r>
            <a:r>
              <a:rPr sz="1500" spc="-13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conciso,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evitando</a:t>
            </a:r>
            <a:r>
              <a:rPr sz="1500" spc="-10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descrições</a:t>
            </a:r>
            <a:r>
              <a:rPr sz="1500" spc="-9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excessivamente</a:t>
            </a:r>
            <a:r>
              <a:rPr sz="1500" spc="-105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detalhadas,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mas </a:t>
            </a:r>
            <a:r>
              <a:rPr sz="1500" spc="-20" dirty="0">
                <a:latin typeface="Tahoma"/>
                <a:cs typeface="Tahoma"/>
              </a:rPr>
              <a:t>garantindo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que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leitor</a:t>
            </a:r>
            <a:r>
              <a:rPr sz="1500" spc="-8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compreenda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metodologia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empregada.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38" name="Agrupar 137">
            <a:extLst>
              <a:ext uri="{FF2B5EF4-FFF2-40B4-BE49-F238E27FC236}">
                <a16:creationId xmlns:a16="http://schemas.microsoft.com/office/drawing/2014/main" id="{709BAFE9-4677-F6DB-A70A-A7F073D5EBFD}"/>
              </a:ext>
            </a:extLst>
          </p:cNvPr>
          <p:cNvGrpSpPr>
            <a:grpSpLocks/>
          </p:cNvGrpSpPr>
          <p:nvPr/>
        </p:nvGrpSpPr>
        <p:grpSpPr>
          <a:xfrm>
            <a:off x="1417422" y="15843250"/>
            <a:ext cx="4510584" cy="2390079"/>
            <a:chOff x="1417422" y="16137853"/>
            <a:chExt cx="4510584" cy="2390079"/>
          </a:xfrm>
        </p:grpSpPr>
        <p:sp>
          <p:nvSpPr>
            <p:cNvPr id="40" name="object 40"/>
            <p:cNvSpPr txBox="1">
              <a:spLocks/>
            </p:cNvSpPr>
            <p:nvPr/>
          </p:nvSpPr>
          <p:spPr>
            <a:xfrm>
              <a:off x="1779795" y="16137853"/>
              <a:ext cx="99695" cy="203835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150" spc="-50" dirty="0">
                  <a:solidFill>
                    <a:srgbClr val="252525"/>
                  </a:solidFill>
                  <a:latin typeface="Times New Roman"/>
                  <a:cs typeface="Times New Roman"/>
                </a:rPr>
                <a:t>5</a:t>
              </a:r>
              <a:endParaRPr sz="1150">
                <a:latin typeface="Times New Roman"/>
                <a:cs typeface="Times New Roman"/>
              </a:endParaRPr>
            </a:p>
          </p:txBody>
        </p:sp>
        <p:grpSp>
          <p:nvGrpSpPr>
            <p:cNvPr id="137" name="Agrupar 136">
              <a:extLst>
                <a:ext uri="{FF2B5EF4-FFF2-40B4-BE49-F238E27FC236}">
                  <a16:creationId xmlns:a16="http://schemas.microsoft.com/office/drawing/2014/main" id="{65E33AC5-8BCA-9F1C-0D80-D693CBADE9F1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17422" y="16257922"/>
              <a:ext cx="4510584" cy="2270010"/>
              <a:chOff x="1417422" y="16257922"/>
              <a:chExt cx="4510584" cy="2270010"/>
            </a:xfrm>
          </p:grpSpPr>
          <p:grpSp>
            <p:nvGrpSpPr>
              <p:cNvPr id="26" name="object 26"/>
              <p:cNvGrpSpPr>
                <a:grpSpLocks/>
              </p:cNvGrpSpPr>
              <p:nvPr/>
            </p:nvGrpSpPr>
            <p:grpSpPr>
              <a:xfrm>
                <a:off x="1913895" y="16260399"/>
                <a:ext cx="3104515" cy="1864995"/>
                <a:chOff x="1913895" y="16260399"/>
                <a:chExt cx="3104515" cy="1864995"/>
              </a:xfrm>
            </p:grpSpPr>
            <p:sp>
              <p:nvSpPr>
                <p:cNvPr id="27" name="object 27"/>
                <p:cNvSpPr>
                  <a:spLocks/>
                </p:cNvSpPr>
                <p:nvPr/>
              </p:nvSpPr>
              <p:spPr>
                <a:xfrm>
                  <a:off x="1916752" y="16263257"/>
                  <a:ext cx="3098800" cy="1859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8800" h="1859280">
                      <a:moveTo>
                        <a:pt x="0" y="1859261"/>
                      </a:moveTo>
                      <a:lnTo>
                        <a:pt x="0" y="0"/>
                      </a:lnTo>
                    </a:path>
                    <a:path w="3098800" h="1859280">
                      <a:moveTo>
                        <a:pt x="516461" y="1859261"/>
                      </a:moveTo>
                      <a:lnTo>
                        <a:pt x="516461" y="0"/>
                      </a:lnTo>
                    </a:path>
                    <a:path w="3098800" h="1859280">
                      <a:moveTo>
                        <a:pt x="1032922" y="1859261"/>
                      </a:moveTo>
                      <a:lnTo>
                        <a:pt x="1032922" y="0"/>
                      </a:lnTo>
                    </a:path>
                    <a:path w="3098800" h="1859280">
                      <a:moveTo>
                        <a:pt x="1549384" y="1859261"/>
                      </a:moveTo>
                      <a:lnTo>
                        <a:pt x="1549384" y="0"/>
                      </a:lnTo>
                    </a:path>
                    <a:path w="3098800" h="1859280">
                      <a:moveTo>
                        <a:pt x="2065845" y="1859261"/>
                      </a:moveTo>
                      <a:lnTo>
                        <a:pt x="2065845" y="0"/>
                      </a:lnTo>
                    </a:path>
                    <a:path w="3098800" h="1859280">
                      <a:moveTo>
                        <a:pt x="2582307" y="1859261"/>
                      </a:moveTo>
                      <a:lnTo>
                        <a:pt x="2582307" y="0"/>
                      </a:lnTo>
                    </a:path>
                    <a:path w="3098800" h="1859280">
                      <a:moveTo>
                        <a:pt x="3098768" y="1859261"/>
                      </a:moveTo>
                      <a:lnTo>
                        <a:pt x="3098768" y="0"/>
                      </a:lnTo>
                    </a:path>
                    <a:path w="3098800" h="1859280">
                      <a:moveTo>
                        <a:pt x="3098768" y="1859261"/>
                      </a:moveTo>
                      <a:lnTo>
                        <a:pt x="0" y="1859261"/>
                      </a:lnTo>
                    </a:path>
                    <a:path w="3098800" h="1859280">
                      <a:moveTo>
                        <a:pt x="3098768" y="1394445"/>
                      </a:moveTo>
                      <a:lnTo>
                        <a:pt x="0" y="1394445"/>
                      </a:lnTo>
                    </a:path>
                    <a:path w="3098800" h="1859280">
                      <a:moveTo>
                        <a:pt x="3098768" y="929630"/>
                      </a:moveTo>
                      <a:lnTo>
                        <a:pt x="0" y="929630"/>
                      </a:lnTo>
                    </a:path>
                    <a:path w="3098800" h="1859280">
                      <a:moveTo>
                        <a:pt x="3098768" y="464815"/>
                      </a:moveTo>
                      <a:lnTo>
                        <a:pt x="0" y="464815"/>
                      </a:lnTo>
                    </a:path>
                    <a:path w="3098800" h="1859280">
                      <a:moveTo>
                        <a:pt x="3098768" y="0"/>
                      </a:moveTo>
                      <a:lnTo>
                        <a:pt x="0" y="0"/>
                      </a:lnTo>
                    </a:path>
                  </a:pathLst>
                </a:custGeom>
                <a:ln w="5113">
                  <a:solidFill>
                    <a:srgbClr val="252525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8" name="object 28"/>
                <p:cNvSpPr>
                  <a:spLocks/>
                </p:cNvSpPr>
                <p:nvPr/>
              </p:nvSpPr>
              <p:spPr>
                <a:xfrm>
                  <a:off x="1916752" y="18091530"/>
                  <a:ext cx="3098800" cy="31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8800" h="31115">
                      <a:moveTo>
                        <a:pt x="0" y="30987"/>
                      </a:moveTo>
                      <a:lnTo>
                        <a:pt x="3098768" y="30987"/>
                      </a:lnTo>
                    </a:path>
                    <a:path w="3098800" h="31115">
                      <a:moveTo>
                        <a:pt x="0" y="30987"/>
                      </a:moveTo>
                      <a:lnTo>
                        <a:pt x="0" y="0"/>
                      </a:lnTo>
                    </a:path>
                    <a:path w="3098800" h="31115">
                      <a:moveTo>
                        <a:pt x="516461" y="30987"/>
                      </a:moveTo>
                      <a:lnTo>
                        <a:pt x="516461" y="0"/>
                      </a:lnTo>
                    </a:path>
                    <a:path w="3098800" h="31115">
                      <a:moveTo>
                        <a:pt x="1032922" y="30987"/>
                      </a:moveTo>
                      <a:lnTo>
                        <a:pt x="1032922" y="0"/>
                      </a:lnTo>
                    </a:path>
                    <a:path w="3098800" h="31115">
                      <a:moveTo>
                        <a:pt x="1549384" y="30987"/>
                      </a:moveTo>
                      <a:lnTo>
                        <a:pt x="1549384" y="0"/>
                      </a:lnTo>
                    </a:path>
                    <a:path w="3098800" h="31115">
                      <a:moveTo>
                        <a:pt x="2065845" y="30987"/>
                      </a:moveTo>
                      <a:lnTo>
                        <a:pt x="2065845" y="0"/>
                      </a:lnTo>
                    </a:path>
                    <a:path w="3098800" h="31115">
                      <a:moveTo>
                        <a:pt x="2582307" y="30987"/>
                      </a:moveTo>
                      <a:lnTo>
                        <a:pt x="2582307" y="0"/>
                      </a:lnTo>
                    </a:path>
                    <a:path w="3098800" h="31115">
                      <a:moveTo>
                        <a:pt x="3098768" y="30987"/>
                      </a:moveTo>
                      <a:lnTo>
                        <a:pt x="3098768" y="0"/>
                      </a:lnTo>
                    </a:path>
                  </a:pathLst>
                </a:custGeom>
                <a:ln w="5113">
                  <a:solidFill>
                    <a:srgbClr val="252525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29" name="object 29"/>
              <p:cNvSpPr txBox="1">
                <a:spLocks/>
              </p:cNvSpPr>
              <p:nvPr/>
            </p:nvSpPr>
            <p:spPr>
              <a:xfrm>
                <a:off x="1866980" y="18136201"/>
                <a:ext cx="9969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0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0" name="object 30"/>
              <p:cNvSpPr txBox="1">
                <a:spLocks/>
              </p:cNvSpPr>
              <p:nvPr/>
            </p:nvSpPr>
            <p:spPr>
              <a:xfrm>
                <a:off x="2383441" y="18136201"/>
                <a:ext cx="9969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5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1" name="object 31"/>
              <p:cNvSpPr txBox="1">
                <a:spLocks/>
              </p:cNvSpPr>
              <p:nvPr/>
            </p:nvSpPr>
            <p:spPr>
              <a:xfrm>
                <a:off x="2862830" y="18136201"/>
                <a:ext cx="173990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10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2" name="object 32"/>
              <p:cNvSpPr txBox="1">
                <a:spLocks/>
              </p:cNvSpPr>
              <p:nvPr/>
            </p:nvSpPr>
            <p:spPr>
              <a:xfrm>
                <a:off x="3119371" y="18125977"/>
                <a:ext cx="694055" cy="401955"/>
              </a:xfrm>
              <a:prstGeom prst="rect">
                <a:avLst/>
              </a:prstGeom>
            </p:spPr>
            <p:txBody>
              <a:bodyPr vert="horz" wrap="square" lIns="0" tIns="24765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95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15</a:t>
                </a:r>
                <a:endParaRPr sz="1150">
                  <a:latin typeface="Times New Roman"/>
                  <a:cs typeface="Times New Roman"/>
                </a:endParaRPr>
              </a:p>
              <a:p>
                <a:pPr algn="ctr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11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Tempo</a:t>
                </a:r>
                <a:r>
                  <a:rPr sz="1150" spc="32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(s)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3" name="object 33"/>
              <p:cNvSpPr txBox="1">
                <a:spLocks/>
              </p:cNvSpPr>
              <p:nvPr/>
            </p:nvSpPr>
            <p:spPr>
              <a:xfrm>
                <a:off x="3895752" y="18136201"/>
                <a:ext cx="173990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20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4" name="object 34"/>
              <p:cNvSpPr txBox="1">
                <a:spLocks/>
              </p:cNvSpPr>
              <p:nvPr/>
            </p:nvSpPr>
            <p:spPr>
              <a:xfrm>
                <a:off x="4412214" y="18136201"/>
                <a:ext cx="173990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25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5" name="object 35"/>
              <p:cNvSpPr txBox="1">
                <a:spLocks/>
              </p:cNvSpPr>
              <p:nvPr/>
            </p:nvSpPr>
            <p:spPr>
              <a:xfrm>
                <a:off x="4928675" y="18136201"/>
                <a:ext cx="173990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30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6" name="object 36"/>
              <p:cNvSpPr txBox="1">
                <a:spLocks/>
              </p:cNvSpPr>
              <p:nvPr/>
            </p:nvSpPr>
            <p:spPr>
              <a:xfrm>
                <a:off x="1730364" y="17997115"/>
                <a:ext cx="14922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-</a:t>
                </a:r>
                <a:r>
                  <a:rPr sz="1150" spc="-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5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7" name="object 37"/>
              <p:cNvSpPr txBox="1">
                <a:spLocks/>
              </p:cNvSpPr>
              <p:nvPr/>
            </p:nvSpPr>
            <p:spPr>
              <a:xfrm>
                <a:off x="1615027" y="17532300"/>
                <a:ext cx="26479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-</a:t>
                </a: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2.5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8" name="object 38"/>
              <p:cNvSpPr txBox="1">
                <a:spLocks/>
              </p:cNvSpPr>
              <p:nvPr/>
            </p:nvSpPr>
            <p:spPr>
              <a:xfrm>
                <a:off x="1779795" y="17067483"/>
                <a:ext cx="9969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5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0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39" name="object 39"/>
              <p:cNvSpPr txBox="1">
                <a:spLocks/>
              </p:cNvSpPr>
              <p:nvPr/>
            </p:nvSpPr>
            <p:spPr>
              <a:xfrm>
                <a:off x="1664457" y="16602668"/>
                <a:ext cx="215265" cy="203835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25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2.5</a:t>
                </a:r>
                <a:endParaRPr sz="1150">
                  <a:latin typeface="Times New Roman"/>
                  <a:cs typeface="Times New Roman"/>
                </a:endParaRPr>
              </a:p>
            </p:txBody>
          </p:sp>
          <p:sp>
            <p:nvSpPr>
              <p:cNvPr id="41" name="object 41"/>
              <p:cNvSpPr txBox="1">
                <a:spLocks/>
              </p:cNvSpPr>
              <p:nvPr/>
            </p:nvSpPr>
            <p:spPr>
              <a:xfrm>
                <a:off x="1417422" y="16836321"/>
                <a:ext cx="173990" cy="713740"/>
              </a:xfrm>
              <a:prstGeom prst="rect">
                <a:avLst/>
              </a:prstGeom>
            </p:spPr>
            <p:txBody>
              <a:bodyPr vert="vert270" wrap="square" lIns="0" tIns="0" rIns="0" bIns="0" rtlCol="0">
                <a:spAutoFit/>
              </a:bodyPr>
              <a:lstStyle/>
              <a:p>
                <a:pPr marL="12700">
                  <a:lnSpc>
                    <a:spcPts val="1225"/>
                  </a:lnSpc>
                </a:pPr>
                <a:r>
                  <a:rPr sz="1150" spc="40" dirty="0">
                    <a:solidFill>
                      <a:srgbClr val="252525"/>
                    </a:solidFill>
                    <a:latin typeface="Times New Roman"/>
                    <a:cs typeface="Times New Roman"/>
                  </a:rPr>
                  <a:t>Amplitude</a:t>
                </a:r>
                <a:endParaRPr sz="115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2" name="object 42"/>
              <p:cNvSpPr>
                <a:spLocks/>
              </p:cNvSpPr>
              <p:nvPr/>
            </p:nvSpPr>
            <p:spPr>
              <a:xfrm>
                <a:off x="2099391" y="16263035"/>
                <a:ext cx="2880360" cy="1859914"/>
              </a:xfrm>
              <a:custGeom>
                <a:avLst/>
                <a:gdLst/>
                <a:ahLst/>
                <a:cxnLst/>
                <a:rect l="l" t="t" r="r" b="b"/>
                <a:pathLst>
                  <a:path w="2880360" h="1859915">
                    <a:moveTo>
                      <a:pt x="0" y="1859704"/>
                    </a:moveTo>
                    <a:lnTo>
                      <a:pt x="1221" y="1805581"/>
                    </a:lnTo>
                    <a:lnTo>
                      <a:pt x="2254" y="1764412"/>
                    </a:lnTo>
                    <a:lnTo>
                      <a:pt x="3803" y="1709149"/>
                    </a:lnTo>
                    <a:lnTo>
                      <a:pt x="5353" y="1660424"/>
                    </a:lnTo>
                    <a:lnTo>
                      <a:pt x="6902" y="1617124"/>
                    </a:lnTo>
                    <a:lnTo>
                      <a:pt x="8451" y="1578373"/>
                    </a:lnTo>
                    <a:lnTo>
                      <a:pt x="10517" y="1532600"/>
                    </a:lnTo>
                    <a:lnTo>
                      <a:pt x="12583" y="1492402"/>
                    </a:lnTo>
                    <a:lnTo>
                      <a:pt x="15165" y="1448512"/>
                    </a:lnTo>
                    <a:lnTo>
                      <a:pt x="17748" y="1410346"/>
                    </a:lnTo>
                    <a:lnTo>
                      <a:pt x="20846" y="1370587"/>
                    </a:lnTo>
                    <a:lnTo>
                      <a:pt x="24462" y="1330798"/>
                    </a:lnTo>
                    <a:lnTo>
                      <a:pt x="28593" y="1292093"/>
                    </a:lnTo>
                    <a:lnTo>
                      <a:pt x="33758" y="1251436"/>
                    </a:lnTo>
                    <a:lnTo>
                      <a:pt x="39956" y="1211050"/>
                    </a:lnTo>
                    <a:lnTo>
                      <a:pt x="47186" y="1172303"/>
                    </a:lnTo>
                    <a:lnTo>
                      <a:pt x="55966" y="1133801"/>
                    </a:lnTo>
                    <a:lnTo>
                      <a:pt x="66295" y="1096774"/>
                    </a:lnTo>
                    <a:lnTo>
                      <a:pt x="78690" y="1060240"/>
                    </a:lnTo>
                    <a:lnTo>
                      <a:pt x="93151" y="1024669"/>
                    </a:lnTo>
                    <a:lnTo>
                      <a:pt x="109678" y="989736"/>
                    </a:lnTo>
                    <a:lnTo>
                      <a:pt x="127754" y="955407"/>
                    </a:lnTo>
                    <a:lnTo>
                      <a:pt x="141698" y="930148"/>
                    </a:lnTo>
                    <a:lnTo>
                      <a:pt x="142215" y="929218"/>
                    </a:lnTo>
                    <a:lnTo>
                      <a:pt x="142731" y="928289"/>
                    </a:lnTo>
                    <a:lnTo>
                      <a:pt x="143248" y="927359"/>
                    </a:lnTo>
                    <a:lnTo>
                      <a:pt x="143764" y="926429"/>
                    </a:lnTo>
                    <a:lnTo>
                      <a:pt x="162357" y="892471"/>
                    </a:lnTo>
                    <a:lnTo>
                      <a:pt x="179917" y="858078"/>
                    </a:lnTo>
                    <a:lnTo>
                      <a:pt x="195927" y="822555"/>
                    </a:lnTo>
                    <a:lnTo>
                      <a:pt x="209871" y="786027"/>
                    </a:lnTo>
                    <a:lnTo>
                      <a:pt x="221750" y="748332"/>
                    </a:lnTo>
                    <a:lnTo>
                      <a:pt x="231563" y="710180"/>
                    </a:lnTo>
                    <a:lnTo>
                      <a:pt x="239826" y="670729"/>
                    </a:lnTo>
                    <a:lnTo>
                      <a:pt x="246540" y="631567"/>
                    </a:lnTo>
                    <a:lnTo>
                      <a:pt x="252221" y="591440"/>
                    </a:lnTo>
                    <a:lnTo>
                      <a:pt x="256869" y="552107"/>
                    </a:lnTo>
                    <a:lnTo>
                      <a:pt x="261001" y="510575"/>
                    </a:lnTo>
                    <a:lnTo>
                      <a:pt x="264616" y="467562"/>
                    </a:lnTo>
                    <a:lnTo>
                      <a:pt x="267715" y="424258"/>
                    </a:lnTo>
                    <a:lnTo>
                      <a:pt x="270297" y="382382"/>
                    </a:lnTo>
                    <a:lnTo>
                      <a:pt x="272363" y="344167"/>
                    </a:lnTo>
                    <a:lnTo>
                      <a:pt x="274429" y="300812"/>
                    </a:lnTo>
                    <a:lnTo>
                      <a:pt x="276495" y="251163"/>
                    </a:lnTo>
                    <a:lnTo>
                      <a:pt x="278044" y="208896"/>
                    </a:lnTo>
                    <a:lnTo>
                      <a:pt x="279594" y="161407"/>
                    </a:lnTo>
                    <a:lnTo>
                      <a:pt x="281143" y="107640"/>
                    </a:lnTo>
                    <a:lnTo>
                      <a:pt x="282176" y="67651"/>
                    </a:lnTo>
                    <a:lnTo>
                      <a:pt x="283209" y="23772"/>
                    </a:lnTo>
                    <a:lnTo>
                      <a:pt x="283725" y="189"/>
                    </a:lnTo>
                    <a:lnTo>
                      <a:pt x="283729" y="0"/>
                    </a:lnTo>
                  </a:path>
                  <a:path w="2880360" h="1859915">
                    <a:moveTo>
                      <a:pt x="324499" y="1859704"/>
                    </a:moveTo>
                    <a:lnTo>
                      <a:pt x="325559" y="1812498"/>
                    </a:lnTo>
                    <a:lnTo>
                      <a:pt x="326592" y="1770719"/>
                    </a:lnTo>
                    <a:lnTo>
                      <a:pt x="327625" y="1732556"/>
                    </a:lnTo>
                    <a:lnTo>
                      <a:pt x="329174" y="1681111"/>
                    </a:lnTo>
                    <a:lnTo>
                      <a:pt x="330723" y="1635547"/>
                    </a:lnTo>
                    <a:lnTo>
                      <a:pt x="332273" y="1594892"/>
                    </a:lnTo>
                    <a:lnTo>
                      <a:pt x="334339" y="1547016"/>
                    </a:lnTo>
                    <a:lnTo>
                      <a:pt x="336404" y="1505102"/>
                    </a:lnTo>
                    <a:lnTo>
                      <a:pt x="338987" y="1459478"/>
                    </a:lnTo>
                    <a:lnTo>
                      <a:pt x="341569" y="1419922"/>
                    </a:lnTo>
                    <a:lnTo>
                      <a:pt x="344668" y="1378829"/>
                    </a:lnTo>
                    <a:lnTo>
                      <a:pt x="348283" y="1337824"/>
                    </a:lnTo>
                    <a:lnTo>
                      <a:pt x="352415" y="1298048"/>
                    </a:lnTo>
                    <a:lnTo>
                      <a:pt x="357063" y="1260216"/>
                    </a:lnTo>
                    <a:lnTo>
                      <a:pt x="362744" y="1221453"/>
                    </a:lnTo>
                    <a:lnTo>
                      <a:pt x="369458" y="1183461"/>
                    </a:lnTo>
                    <a:lnTo>
                      <a:pt x="377721" y="1145024"/>
                    </a:lnTo>
                    <a:lnTo>
                      <a:pt x="387534" y="1107696"/>
                    </a:lnTo>
                    <a:lnTo>
                      <a:pt x="399413" y="1070662"/>
                    </a:lnTo>
                    <a:lnTo>
                      <a:pt x="413357" y="1034630"/>
                    </a:lnTo>
                    <a:lnTo>
                      <a:pt x="429367" y="999450"/>
                    </a:lnTo>
                    <a:lnTo>
                      <a:pt x="446927" y="965259"/>
                    </a:lnTo>
                    <a:lnTo>
                      <a:pt x="465520" y="931374"/>
                    </a:lnTo>
                    <a:lnTo>
                      <a:pt x="467069" y="928585"/>
                    </a:lnTo>
                    <a:lnTo>
                      <a:pt x="467586" y="927655"/>
                    </a:lnTo>
                    <a:lnTo>
                      <a:pt x="486178" y="893744"/>
                    </a:lnTo>
                    <a:lnTo>
                      <a:pt x="503738" y="859483"/>
                    </a:lnTo>
                    <a:lnTo>
                      <a:pt x="519748" y="824182"/>
                    </a:lnTo>
                    <a:lnTo>
                      <a:pt x="533693" y="787977"/>
                    </a:lnTo>
                    <a:lnTo>
                      <a:pt x="545571" y="750711"/>
                    </a:lnTo>
                    <a:lnTo>
                      <a:pt x="555384" y="713094"/>
                    </a:lnTo>
                    <a:lnTo>
                      <a:pt x="563647" y="674303"/>
                    </a:lnTo>
                    <a:lnTo>
                      <a:pt x="570361" y="635902"/>
                    </a:lnTo>
                    <a:lnTo>
                      <a:pt x="576042" y="596664"/>
                    </a:lnTo>
                    <a:lnTo>
                      <a:pt x="580691" y="558310"/>
                    </a:lnTo>
                    <a:lnTo>
                      <a:pt x="584822" y="517925"/>
                    </a:lnTo>
                    <a:lnTo>
                      <a:pt x="588438" y="476224"/>
                    </a:lnTo>
                    <a:lnTo>
                      <a:pt x="591536" y="434367"/>
                    </a:lnTo>
                    <a:lnTo>
                      <a:pt x="594119" y="394010"/>
                    </a:lnTo>
                    <a:lnTo>
                      <a:pt x="596701" y="347386"/>
                    </a:lnTo>
                    <a:lnTo>
                      <a:pt x="598767" y="304478"/>
                    </a:lnTo>
                    <a:lnTo>
                      <a:pt x="600833" y="255381"/>
                    </a:lnTo>
                    <a:lnTo>
                      <a:pt x="602382" y="213615"/>
                    </a:lnTo>
                    <a:lnTo>
                      <a:pt x="603931" y="166726"/>
                    </a:lnTo>
                    <a:lnTo>
                      <a:pt x="605481" y="113684"/>
                    </a:lnTo>
                    <a:lnTo>
                      <a:pt x="606514" y="74266"/>
                    </a:lnTo>
                    <a:lnTo>
                      <a:pt x="607547" y="31044"/>
                    </a:lnTo>
                    <a:lnTo>
                      <a:pt x="608063" y="7828"/>
                    </a:lnTo>
                    <a:lnTo>
                      <a:pt x="608229" y="0"/>
                    </a:lnTo>
                  </a:path>
                  <a:path w="2880360" h="1859915">
                    <a:moveTo>
                      <a:pt x="649004" y="1859704"/>
                    </a:moveTo>
                    <a:lnTo>
                      <a:pt x="649896" y="1819521"/>
                    </a:lnTo>
                    <a:lnTo>
                      <a:pt x="650929" y="1777118"/>
                    </a:lnTo>
                    <a:lnTo>
                      <a:pt x="651962" y="1738411"/>
                    </a:lnTo>
                    <a:lnTo>
                      <a:pt x="653512" y="1686275"/>
                    </a:lnTo>
                    <a:lnTo>
                      <a:pt x="655061" y="1640137"/>
                    </a:lnTo>
                    <a:lnTo>
                      <a:pt x="656610" y="1599000"/>
                    </a:lnTo>
                    <a:lnTo>
                      <a:pt x="658676" y="1550594"/>
                    </a:lnTo>
                    <a:lnTo>
                      <a:pt x="660742" y="1508249"/>
                    </a:lnTo>
                    <a:lnTo>
                      <a:pt x="663324" y="1462190"/>
                    </a:lnTo>
                    <a:lnTo>
                      <a:pt x="665907" y="1422285"/>
                    </a:lnTo>
                    <a:lnTo>
                      <a:pt x="669006" y="1380860"/>
                    </a:lnTo>
                    <a:lnTo>
                      <a:pt x="672621" y="1339551"/>
                    </a:lnTo>
                    <a:lnTo>
                      <a:pt x="676752" y="1299510"/>
                    </a:lnTo>
                    <a:lnTo>
                      <a:pt x="681401" y="1261450"/>
                    </a:lnTo>
                    <a:lnTo>
                      <a:pt x="687082" y="1222480"/>
                    </a:lnTo>
                    <a:lnTo>
                      <a:pt x="693796" y="1184310"/>
                    </a:lnTo>
                    <a:lnTo>
                      <a:pt x="702059" y="1145718"/>
                    </a:lnTo>
                    <a:lnTo>
                      <a:pt x="711872" y="1108264"/>
                    </a:lnTo>
                    <a:lnTo>
                      <a:pt x="723750" y="1071128"/>
                    </a:lnTo>
                    <a:lnTo>
                      <a:pt x="737695" y="1035021"/>
                    </a:lnTo>
                    <a:lnTo>
                      <a:pt x="753705" y="999788"/>
                    </a:lnTo>
                    <a:lnTo>
                      <a:pt x="771265" y="965566"/>
                    </a:lnTo>
                    <a:lnTo>
                      <a:pt x="789858" y="931670"/>
                    </a:lnTo>
                    <a:lnTo>
                      <a:pt x="790374" y="930740"/>
                    </a:lnTo>
                    <a:lnTo>
                      <a:pt x="790890" y="929810"/>
                    </a:lnTo>
                    <a:lnTo>
                      <a:pt x="791407" y="928881"/>
                    </a:lnTo>
                    <a:lnTo>
                      <a:pt x="791923" y="927951"/>
                    </a:lnTo>
                    <a:lnTo>
                      <a:pt x="810516" y="894052"/>
                    </a:lnTo>
                    <a:lnTo>
                      <a:pt x="828076" y="859821"/>
                    </a:lnTo>
                    <a:lnTo>
                      <a:pt x="844086" y="824574"/>
                    </a:lnTo>
                    <a:lnTo>
                      <a:pt x="858030" y="788445"/>
                    </a:lnTo>
                    <a:lnTo>
                      <a:pt x="869909" y="751281"/>
                    </a:lnTo>
                    <a:lnTo>
                      <a:pt x="879722" y="713791"/>
                    </a:lnTo>
                    <a:lnTo>
                      <a:pt x="887985" y="675157"/>
                    </a:lnTo>
                    <a:lnTo>
                      <a:pt x="894699" y="636936"/>
                    </a:lnTo>
                    <a:lnTo>
                      <a:pt x="900380" y="597908"/>
                    </a:lnTo>
                    <a:lnTo>
                      <a:pt x="905028" y="559784"/>
                    </a:lnTo>
                    <a:lnTo>
                      <a:pt x="909160" y="519668"/>
                    </a:lnTo>
                    <a:lnTo>
                      <a:pt x="912775" y="478275"/>
                    </a:lnTo>
                    <a:lnTo>
                      <a:pt x="915874" y="436756"/>
                    </a:lnTo>
                    <a:lnTo>
                      <a:pt x="918456" y="396753"/>
                    </a:lnTo>
                    <a:lnTo>
                      <a:pt x="921039" y="350572"/>
                    </a:lnTo>
                    <a:lnTo>
                      <a:pt x="923105" y="308105"/>
                    </a:lnTo>
                    <a:lnTo>
                      <a:pt x="925170" y="259549"/>
                    </a:lnTo>
                    <a:lnTo>
                      <a:pt x="926720" y="218277"/>
                    </a:lnTo>
                    <a:lnTo>
                      <a:pt x="928269" y="171976"/>
                    </a:lnTo>
                    <a:lnTo>
                      <a:pt x="929819" y="119645"/>
                    </a:lnTo>
                    <a:lnTo>
                      <a:pt x="930851" y="80785"/>
                    </a:lnTo>
                    <a:lnTo>
                      <a:pt x="931884" y="38205"/>
                    </a:lnTo>
                    <a:lnTo>
                      <a:pt x="932401" y="15347"/>
                    </a:lnTo>
                    <a:lnTo>
                      <a:pt x="932731" y="0"/>
                    </a:lnTo>
                  </a:path>
                  <a:path w="2880360" h="1859915">
                    <a:moveTo>
                      <a:pt x="973506" y="1859704"/>
                    </a:moveTo>
                    <a:lnTo>
                      <a:pt x="974751" y="1804625"/>
                    </a:lnTo>
                    <a:lnTo>
                      <a:pt x="975784" y="1763540"/>
                    </a:lnTo>
                    <a:lnTo>
                      <a:pt x="977333" y="1708383"/>
                    </a:lnTo>
                    <a:lnTo>
                      <a:pt x="978882" y="1659746"/>
                    </a:lnTo>
                    <a:lnTo>
                      <a:pt x="980432" y="1616519"/>
                    </a:lnTo>
                    <a:lnTo>
                      <a:pt x="981981" y="1577830"/>
                    </a:lnTo>
                    <a:lnTo>
                      <a:pt x="984047" y="1532125"/>
                    </a:lnTo>
                    <a:lnTo>
                      <a:pt x="986113" y="1491983"/>
                    </a:lnTo>
                    <a:lnTo>
                      <a:pt x="988695" y="1448150"/>
                    </a:lnTo>
                    <a:lnTo>
                      <a:pt x="991277" y="1410030"/>
                    </a:lnTo>
                    <a:lnTo>
                      <a:pt x="994376" y="1370313"/>
                    </a:lnTo>
                    <a:lnTo>
                      <a:pt x="997991" y="1330565"/>
                    </a:lnTo>
                    <a:lnTo>
                      <a:pt x="1002123" y="1291895"/>
                    </a:lnTo>
                    <a:lnTo>
                      <a:pt x="1007288" y="1251271"/>
                    </a:lnTo>
                    <a:lnTo>
                      <a:pt x="1013485" y="1210914"/>
                    </a:lnTo>
                    <a:lnTo>
                      <a:pt x="1020716" y="1172192"/>
                    </a:lnTo>
                    <a:lnTo>
                      <a:pt x="1029496" y="1133710"/>
                    </a:lnTo>
                    <a:lnTo>
                      <a:pt x="1039825" y="1096700"/>
                    </a:lnTo>
                    <a:lnTo>
                      <a:pt x="1052220" y="1060179"/>
                    </a:lnTo>
                    <a:lnTo>
                      <a:pt x="1066681" y="1024617"/>
                    </a:lnTo>
                    <a:lnTo>
                      <a:pt x="1083208" y="989690"/>
                    </a:lnTo>
                    <a:lnTo>
                      <a:pt x="1101284" y="955365"/>
                    </a:lnTo>
                    <a:lnTo>
                      <a:pt x="1115745" y="929177"/>
                    </a:lnTo>
                    <a:lnTo>
                      <a:pt x="1116261" y="928247"/>
                    </a:lnTo>
                    <a:lnTo>
                      <a:pt x="1134854" y="894359"/>
                    </a:lnTo>
                    <a:lnTo>
                      <a:pt x="1152413" y="860159"/>
                    </a:lnTo>
                    <a:lnTo>
                      <a:pt x="1168424" y="824965"/>
                    </a:lnTo>
                    <a:lnTo>
                      <a:pt x="1182368" y="788912"/>
                    </a:lnTo>
                    <a:lnTo>
                      <a:pt x="1194247" y="751849"/>
                    </a:lnTo>
                    <a:lnTo>
                      <a:pt x="1204060" y="714486"/>
                    </a:lnTo>
                    <a:lnTo>
                      <a:pt x="1212323" y="676007"/>
                    </a:lnTo>
                    <a:lnTo>
                      <a:pt x="1219037" y="637964"/>
                    </a:lnTo>
                    <a:lnTo>
                      <a:pt x="1224718" y="599144"/>
                    </a:lnTo>
                    <a:lnTo>
                      <a:pt x="1229366" y="561248"/>
                    </a:lnTo>
                    <a:lnTo>
                      <a:pt x="1233498" y="521399"/>
                    </a:lnTo>
                    <a:lnTo>
                      <a:pt x="1237113" y="480310"/>
                    </a:lnTo>
                    <a:lnTo>
                      <a:pt x="1240212" y="439125"/>
                    </a:lnTo>
                    <a:lnTo>
                      <a:pt x="1242794" y="399472"/>
                    </a:lnTo>
                    <a:lnTo>
                      <a:pt x="1245376" y="353727"/>
                    </a:lnTo>
                    <a:lnTo>
                      <a:pt x="1247442" y="311693"/>
                    </a:lnTo>
                    <a:lnTo>
                      <a:pt x="1249508" y="263671"/>
                    </a:lnTo>
                    <a:lnTo>
                      <a:pt x="1251058" y="222882"/>
                    </a:lnTo>
                    <a:lnTo>
                      <a:pt x="1252607" y="177159"/>
                    </a:lnTo>
                    <a:lnTo>
                      <a:pt x="1254156" y="125523"/>
                    </a:lnTo>
                    <a:lnTo>
                      <a:pt x="1255189" y="87209"/>
                    </a:lnTo>
                    <a:lnTo>
                      <a:pt x="1256222" y="45258"/>
                    </a:lnTo>
                    <a:lnTo>
                      <a:pt x="1256739" y="22749"/>
                    </a:lnTo>
                    <a:lnTo>
                      <a:pt x="1257236" y="0"/>
                    </a:lnTo>
                  </a:path>
                  <a:path w="2880360" h="1859915">
                    <a:moveTo>
                      <a:pt x="1298007" y="1859704"/>
                    </a:moveTo>
                    <a:lnTo>
                      <a:pt x="1299089" y="1811528"/>
                    </a:lnTo>
                    <a:lnTo>
                      <a:pt x="1300121" y="1769834"/>
                    </a:lnTo>
                    <a:lnTo>
                      <a:pt x="1301154" y="1731745"/>
                    </a:lnTo>
                    <a:lnTo>
                      <a:pt x="1302704" y="1680397"/>
                    </a:lnTo>
                    <a:lnTo>
                      <a:pt x="1304253" y="1634912"/>
                    </a:lnTo>
                    <a:lnTo>
                      <a:pt x="1305802" y="1594323"/>
                    </a:lnTo>
                    <a:lnTo>
                      <a:pt x="1307868" y="1546521"/>
                    </a:lnTo>
                    <a:lnTo>
                      <a:pt x="1309934" y="1504666"/>
                    </a:lnTo>
                    <a:lnTo>
                      <a:pt x="1312517" y="1459102"/>
                    </a:lnTo>
                    <a:lnTo>
                      <a:pt x="1315099" y="1419594"/>
                    </a:lnTo>
                    <a:lnTo>
                      <a:pt x="1318197" y="1378547"/>
                    </a:lnTo>
                    <a:lnTo>
                      <a:pt x="1321813" y="1337584"/>
                    </a:lnTo>
                    <a:lnTo>
                      <a:pt x="1325944" y="1297845"/>
                    </a:lnTo>
                    <a:lnTo>
                      <a:pt x="1331109" y="1256216"/>
                    </a:lnTo>
                    <a:lnTo>
                      <a:pt x="1336790" y="1218121"/>
                    </a:lnTo>
                    <a:lnTo>
                      <a:pt x="1344021" y="1178099"/>
                    </a:lnTo>
                    <a:lnTo>
                      <a:pt x="1352284" y="1140630"/>
                    </a:lnTo>
                    <a:lnTo>
                      <a:pt x="1362613" y="1102354"/>
                    </a:lnTo>
                    <a:lnTo>
                      <a:pt x="1375008" y="1064834"/>
                    </a:lnTo>
                    <a:lnTo>
                      <a:pt x="1389469" y="1028537"/>
                    </a:lnTo>
                    <a:lnTo>
                      <a:pt x="1405996" y="993113"/>
                    </a:lnTo>
                    <a:lnTo>
                      <a:pt x="1424072" y="958516"/>
                    </a:lnTo>
                    <a:lnTo>
                      <a:pt x="1436467" y="935983"/>
                    </a:lnTo>
                    <a:lnTo>
                      <a:pt x="1436984" y="935052"/>
                    </a:lnTo>
                    <a:lnTo>
                      <a:pt x="1437500" y="934122"/>
                    </a:lnTo>
                    <a:lnTo>
                      <a:pt x="1438017" y="933192"/>
                    </a:lnTo>
                    <a:lnTo>
                      <a:pt x="1438533" y="932262"/>
                    </a:lnTo>
                    <a:lnTo>
                      <a:pt x="1439049" y="931332"/>
                    </a:lnTo>
                    <a:lnTo>
                      <a:pt x="1439566" y="930403"/>
                    </a:lnTo>
                    <a:lnTo>
                      <a:pt x="1440082" y="929473"/>
                    </a:lnTo>
                    <a:lnTo>
                      <a:pt x="1440599" y="928543"/>
                    </a:lnTo>
                    <a:lnTo>
                      <a:pt x="1459191" y="894665"/>
                    </a:lnTo>
                    <a:lnTo>
                      <a:pt x="1476751" y="860497"/>
                    </a:lnTo>
                    <a:lnTo>
                      <a:pt x="1492761" y="825355"/>
                    </a:lnTo>
                    <a:lnTo>
                      <a:pt x="1506706" y="789377"/>
                    </a:lnTo>
                    <a:lnTo>
                      <a:pt x="1518585" y="752416"/>
                    </a:lnTo>
                    <a:lnTo>
                      <a:pt x="1528397" y="715178"/>
                    </a:lnTo>
                    <a:lnTo>
                      <a:pt x="1536661" y="676853"/>
                    </a:lnTo>
                    <a:lnTo>
                      <a:pt x="1543375" y="638988"/>
                    </a:lnTo>
                    <a:lnTo>
                      <a:pt x="1549056" y="600374"/>
                    </a:lnTo>
                    <a:lnTo>
                      <a:pt x="1554221" y="558104"/>
                    </a:lnTo>
                    <a:lnTo>
                      <a:pt x="1558352" y="517681"/>
                    </a:lnTo>
                    <a:lnTo>
                      <a:pt x="1561967" y="475937"/>
                    </a:lnTo>
                    <a:lnTo>
                      <a:pt x="1565066" y="434032"/>
                    </a:lnTo>
                    <a:lnTo>
                      <a:pt x="1567648" y="393626"/>
                    </a:lnTo>
                    <a:lnTo>
                      <a:pt x="1570231" y="346939"/>
                    </a:lnTo>
                    <a:lnTo>
                      <a:pt x="1572297" y="303969"/>
                    </a:lnTo>
                    <a:lnTo>
                      <a:pt x="1574362" y="254796"/>
                    </a:lnTo>
                    <a:lnTo>
                      <a:pt x="1575912" y="212960"/>
                    </a:lnTo>
                    <a:lnTo>
                      <a:pt x="1577461" y="165989"/>
                    </a:lnTo>
                    <a:lnTo>
                      <a:pt x="1579011" y="112847"/>
                    </a:lnTo>
                    <a:lnTo>
                      <a:pt x="1580044" y="73349"/>
                    </a:lnTo>
                    <a:lnTo>
                      <a:pt x="1581076" y="30037"/>
                    </a:lnTo>
                    <a:lnTo>
                      <a:pt x="1581593" y="6770"/>
                    </a:lnTo>
                    <a:lnTo>
                      <a:pt x="1581736" y="0"/>
                    </a:lnTo>
                  </a:path>
                  <a:path w="2880360" h="1859915">
                    <a:moveTo>
                      <a:pt x="1622510" y="1859704"/>
                    </a:moveTo>
                    <a:lnTo>
                      <a:pt x="1623426" y="1818535"/>
                    </a:lnTo>
                    <a:lnTo>
                      <a:pt x="1624459" y="1776220"/>
                    </a:lnTo>
                    <a:lnTo>
                      <a:pt x="1625492" y="1737590"/>
                    </a:lnTo>
                    <a:lnTo>
                      <a:pt x="1627042" y="1685551"/>
                    </a:lnTo>
                    <a:lnTo>
                      <a:pt x="1628591" y="1639494"/>
                    </a:lnTo>
                    <a:lnTo>
                      <a:pt x="1630140" y="1598425"/>
                    </a:lnTo>
                    <a:lnTo>
                      <a:pt x="1632206" y="1550093"/>
                    </a:lnTo>
                    <a:lnTo>
                      <a:pt x="1634272" y="1507808"/>
                    </a:lnTo>
                    <a:lnTo>
                      <a:pt x="1636854" y="1461810"/>
                    </a:lnTo>
                    <a:lnTo>
                      <a:pt x="1639437" y="1421955"/>
                    </a:lnTo>
                    <a:lnTo>
                      <a:pt x="1642535" y="1380576"/>
                    </a:lnTo>
                    <a:lnTo>
                      <a:pt x="1646151" y="1339310"/>
                    </a:lnTo>
                    <a:lnTo>
                      <a:pt x="1650282" y="1299306"/>
                    </a:lnTo>
                    <a:lnTo>
                      <a:pt x="1654931" y="1261278"/>
                    </a:lnTo>
                    <a:lnTo>
                      <a:pt x="1660611" y="1222337"/>
                    </a:lnTo>
                    <a:lnTo>
                      <a:pt x="1667325" y="1184191"/>
                    </a:lnTo>
                    <a:lnTo>
                      <a:pt x="1675589" y="1145621"/>
                    </a:lnTo>
                    <a:lnTo>
                      <a:pt x="1685402" y="1108185"/>
                    </a:lnTo>
                    <a:lnTo>
                      <a:pt x="1697280" y="1071063"/>
                    </a:lnTo>
                    <a:lnTo>
                      <a:pt x="1711225" y="1034966"/>
                    </a:lnTo>
                    <a:lnTo>
                      <a:pt x="1727235" y="999741"/>
                    </a:lnTo>
                    <a:lnTo>
                      <a:pt x="1744795" y="965523"/>
                    </a:lnTo>
                    <a:lnTo>
                      <a:pt x="1759772" y="938141"/>
                    </a:lnTo>
                    <a:lnTo>
                      <a:pt x="1760288" y="937210"/>
                    </a:lnTo>
                    <a:lnTo>
                      <a:pt x="1760805" y="936279"/>
                    </a:lnTo>
                    <a:lnTo>
                      <a:pt x="1761321" y="935349"/>
                    </a:lnTo>
                    <a:lnTo>
                      <a:pt x="1761838" y="934418"/>
                    </a:lnTo>
                    <a:lnTo>
                      <a:pt x="1762354" y="933488"/>
                    </a:lnTo>
                    <a:lnTo>
                      <a:pt x="1762871" y="932558"/>
                    </a:lnTo>
                    <a:lnTo>
                      <a:pt x="1763387" y="931628"/>
                    </a:lnTo>
                    <a:lnTo>
                      <a:pt x="1763904" y="930699"/>
                    </a:lnTo>
                    <a:lnTo>
                      <a:pt x="1764420" y="929769"/>
                    </a:lnTo>
                    <a:lnTo>
                      <a:pt x="1764937" y="928839"/>
                    </a:lnTo>
                    <a:lnTo>
                      <a:pt x="1765453" y="927910"/>
                    </a:lnTo>
                    <a:lnTo>
                      <a:pt x="1765970" y="926980"/>
                    </a:lnTo>
                    <a:lnTo>
                      <a:pt x="1766486" y="926050"/>
                    </a:lnTo>
                    <a:lnTo>
                      <a:pt x="1767002" y="925120"/>
                    </a:lnTo>
                    <a:lnTo>
                      <a:pt x="1767519" y="924190"/>
                    </a:lnTo>
                    <a:lnTo>
                      <a:pt x="1768035" y="923259"/>
                    </a:lnTo>
                    <a:lnTo>
                      <a:pt x="1770618" y="918600"/>
                    </a:lnTo>
                    <a:lnTo>
                      <a:pt x="1771134" y="917667"/>
                    </a:lnTo>
                    <a:lnTo>
                      <a:pt x="1789727" y="883278"/>
                    </a:lnTo>
                    <a:lnTo>
                      <a:pt x="1806770" y="848944"/>
                    </a:lnTo>
                    <a:lnTo>
                      <a:pt x="1822264" y="813170"/>
                    </a:lnTo>
                    <a:lnTo>
                      <a:pt x="1835692" y="776261"/>
                    </a:lnTo>
                    <a:lnTo>
                      <a:pt x="1847054" y="738245"/>
                    </a:lnTo>
                    <a:lnTo>
                      <a:pt x="1856350" y="700099"/>
                    </a:lnTo>
                    <a:lnTo>
                      <a:pt x="1864097" y="661181"/>
                    </a:lnTo>
                    <a:lnTo>
                      <a:pt x="1870295" y="623411"/>
                    </a:lnTo>
                    <a:lnTo>
                      <a:pt x="1875976" y="581572"/>
                    </a:lnTo>
                    <a:lnTo>
                      <a:pt x="1880624" y="540344"/>
                    </a:lnTo>
                    <a:lnTo>
                      <a:pt x="1884756" y="496575"/>
                    </a:lnTo>
                    <a:lnTo>
                      <a:pt x="1887854" y="457998"/>
                    </a:lnTo>
                    <a:lnTo>
                      <a:pt x="1890953" y="413061"/>
                    </a:lnTo>
                    <a:lnTo>
                      <a:pt x="1893536" y="369463"/>
                    </a:lnTo>
                    <a:lnTo>
                      <a:pt x="1895601" y="329552"/>
                    </a:lnTo>
                    <a:lnTo>
                      <a:pt x="1897667" y="284131"/>
                    </a:lnTo>
                    <a:lnTo>
                      <a:pt x="1899217" y="245698"/>
                    </a:lnTo>
                    <a:lnTo>
                      <a:pt x="1900766" y="202775"/>
                    </a:lnTo>
                    <a:lnTo>
                      <a:pt x="1902315" y="154501"/>
                    </a:lnTo>
                    <a:lnTo>
                      <a:pt x="1903865" y="99785"/>
                    </a:lnTo>
                    <a:lnTo>
                      <a:pt x="1904898" y="59047"/>
                    </a:lnTo>
                    <a:lnTo>
                      <a:pt x="1905931" y="14306"/>
                    </a:lnTo>
                    <a:lnTo>
                      <a:pt x="1906238" y="0"/>
                    </a:lnTo>
                  </a:path>
                  <a:path w="2880360" h="1859915">
                    <a:moveTo>
                      <a:pt x="1947013" y="1859704"/>
                    </a:moveTo>
                    <a:lnTo>
                      <a:pt x="1948281" y="1803671"/>
                    </a:lnTo>
                    <a:lnTo>
                      <a:pt x="1949313" y="1762669"/>
                    </a:lnTo>
                    <a:lnTo>
                      <a:pt x="1950863" y="1707618"/>
                    </a:lnTo>
                    <a:lnTo>
                      <a:pt x="1952412" y="1659069"/>
                    </a:lnTo>
                    <a:lnTo>
                      <a:pt x="1953961" y="1615915"/>
                    </a:lnTo>
                    <a:lnTo>
                      <a:pt x="1955511" y="1577288"/>
                    </a:lnTo>
                    <a:lnTo>
                      <a:pt x="1957577" y="1531651"/>
                    </a:lnTo>
                    <a:lnTo>
                      <a:pt x="1959643" y="1491565"/>
                    </a:lnTo>
                    <a:lnTo>
                      <a:pt x="1962225" y="1447788"/>
                    </a:lnTo>
                    <a:lnTo>
                      <a:pt x="1964807" y="1409713"/>
                    </a:lnTo>
                    <a:lnTo>
                      <a:pt x="1967906" y="1370041"/>
                    </a:lnTo>
                    <a:lnTo>
                      <a:pt x="1971521" y="1330332"/>
                    </a:lnTo>
                    <a:lnTo>
                      <a:pt x="1975653" y="1291698"/>
                    </a:lnTo>
                    <a:lnTo>
                      <a:pt x="1980818" y="1251106"/>
                    </a:lnTo>
                    <a:lnTo>
                      <a:pt x="1987015" y="1210778"/>
                    </a:lnTo>
                    <a:lnTo>
                      <a:pt x="1994246" y="1172080"/>
                    </a:lnTo>
                    <a:lnTo>
                      <a:pt x="2003025" y="1133619"/>
                    </a:lnTo>
                    <a:lnTo>
                      <a:pt x="2013355" y="1096625"/>
                    </a:lnTo>
                    <a:lnTo>
                      <a:pt x="2025750" y="1060117"/>
                    </a:lnTo>
                    <a:lnTo>
                      <a:pt x="2040211" y="1024565"/>
                    </a:lnTo>
                    <a:lnTo>
                      <a:pt x="2056738" y="989645"/>
                    </a:lnTo>
                    <a:lnTo>
                      <a:pt x="2074813" y="955323"/>
                    </a:lnTo>
                    <a:lnTo>
                      <a:pt x="2086176" y="934715"/>
                    </a:lnTo>
                    <a:lnTo>
                      <a:pt x="2086692" y="933784"/>
                    </a:lnTo>
                    <a:lnTo>
                      <a:pt x="2087209" y="932854"/>
                    </a:lnTo>
                    <a:lnTo>
                      <a:pt x="2087725" y="931925"/>
                    </a:lnTo>
                    <a:lnTo>
                      <a:pt x="2088242" y="930995"/>
                    </a:lnTo>
                    <a:lnTo>
                      <a:pt x="2088758" y="930065"/>
                    </a:lnTo>
                    <a:lnTo>
                      <a:pt x="2089275" y="929136"/>
                    </a:lnTo>
                    <a:lnTo>
                      <a:pt x="2089791" y="928206"/>
                    </a:lnTo>
                    <a:lnTo>
                      <a:pt x="2090307" y="927276"/>
                    </a:lnTo>
                    <a:lnTo>
                      <a:pt x="2090824" y="926346"/>
                    </a:lnTo>
                    <a:lnTo>
                      <a:pt x="2091340" y="925416"/>
                    </a:lnTo>
                    <a:lnTo>
                      <a:pt x="2091857" y="924486"/>
                    </a:lnTo>
                    <a:lnTo>
                      <a:pt x="2092373" y="923555"/>
                    </a:lnTo>
                    <a:lnTo>
                      <a:pt x="2092890" y="922625"/>
                    </a:lnTo>
                    <a:lnTo>
                      <a:pt x="2093406" y="921693"/>
                    </a:lnTo>
                    <a:lnTo>
                      <a:pt x="2093923" y="920762"/>
                    </a:lnTo>
                    <a:lnTo>
                      <a:pt x="2094439" y="919830"/>
                    </a:lnTo>
                    <a:lnTo>
                      <a:pt x="2094955" y="918897"/>
                    </a:lnTo>
                    <a:lnTo>
                      <a:pt x="2095472" y="917964"/>
                    </a:lnTo>
                    <a:lnTo>
                      <a:pt x="2095988" y="917030"/>
                    </a:lnTo>
                    <a:lnTo>
                      <a:pt x="2096505" y="916096"/>
                    </a:lnTo>
                    <a:lnTo>
                      <a:pt x="2115098" y="881613"/>
                    </a:lnTo>
                    <a:lnTo>
                      <a:pt x="2132141" y="847078"/>
                    </a:lnTo>
                    <a:lnTo>
                      <a:pt x="2147634" y="810980"/>
                    </a:lnTo>
                    <a:lnTo>
                      <a:pt x="2161063" y="773613"/>
                    </a:lnTo>
                    <a:lnTo>
                      <a:pt x="2171908" y="736934"/>
                    </a:lnTo>
                    <a:lnTo>
                      <a:pt x="2181205" y="698491"/>
                    </a:lnTo>
                    <a:lnTo>
                      <a:pt x="2188951" y="659215"/>
                    </a:lnTo>
                    <a:lnTo>
                      <a:pt x="2195149" y="621044"/>
                    </a:lnTo>
                    <a:lnTo>
                      <a:pt x="2200314" y="582903"/>
                    </a:lnTo>
                    <a:lnTo>
                      <a:pt x="2204962" y="541934"/>
                    </a:lnTo>
                    <a:lnTo>
                      <a:pt x="2209094" y="498472"/>
                    </a:lnTo>
                    <a:lnTo>
                      <a:pt x="2212192" y="460193"/>
                    </a:lnTo>
                    <a:lnTo>
                      <a:pt x="2215291" y="415633"/>
                    </a:lnTo>
                    <a:lnTo>
                      <a:pt x="2217873" y="372435"/>
                    </a:lnTo>
                    <a:lnTo>
                      <a:pt x="2219939" y="332918"/>
                    </a:lnTo>
                    <a:lnTo>
                      <a:pt x="2222005" y="287977"/>
                    </a:lnTo>
                    <a:lnTo>
                      <a:pt x="2224071" y="236370"/>
                    </a:lnTo>
                    <a:lnTo>
                      <a:pt x="2225620" y="192314"/>
                    </a:lnTo>
                    <a:lnTo>
                      <a:pt x="2227170" y="142682"/>
                    </a:lnTo>
                    <a:lnTo>
                      <a:pt x="2228719" y="86319"/>
                    </a:lnTo>
                    <a:lnTo>
                      <a:pt x="2229752" y="44281"/>
                    </a:lnTo>
                    <a:lnTo>
                      <a:pt x="2230269" y="21724"/>
                    </a:lnTo>
                    <a:lnTo>
                      <a:pt x="2230742" y="0"/>
                    </a:lnTo>
                  </a:path>
                  <a:path w="2880360" h="1859915">
                    <a:moveTo>
                      <a:pt x="2271514" y="1859704"/>
                    </a:moveTo>
                    <a:lnTo>
                      <a:pt x="2272618" y="1810559"/>
                    </a:lnTo>
                    <a:lnTo>
                      <a:pt x="2273651" y="1768951"/>
                    </a:lnTo>
                    <a:lnTo>
                      <a:pt x="2275201" y="1713133"/>
                    </a:lnTo>
                    <a:lnTo>
                      <a:pt x="2276750" y="1663951"/>
                    </a:lnTo>
                    <a:lnTo>
                      <a:pt x="2278299" y="1620268"/>
                    </a:lnTo>
                    <a:lnTo>
                      <a:pt x="2279849" y="1581196"/>
                    </a:lnTo>
                    <a:lnTo>
                      <a:pt x="2281915" y="1535067"/>
                    </a:lnTo>
                    <a:lnTo>
                      <a:pt x="2283980" y="1494578"/>
                    </a:lnTo>
                    <a:lnTo>
                      <a:pt x="2286563" y="1450394"/>
                    </a:lnTo>
                    <a:lnTo>
                      <a:pt x="2289145" y="1411991"/>
                    </a:lnTo>
                    <a:lnTo>
                      <a:pt x="2292244" y="1372004"/>
                    </a:lnTo>
                    <a:lnTo>
                      <a:pt x="2295859" y="1332007"/>
                    </a:lnTo>
                    <a:lnTo>
                      <a:pt x="2299991" y="1293120"/>
                    </a:lnTo>
                    <a:lnTo>
                      <a:pt x="2305155" y="1252290"/>
                    </a:lnTo>
                    <a:lnTo>
                      <a:pt x="2311353" y="1211753"/>
                    </a:lnTo>
                    <a:lnTo>
                      <a:pt x="2318583" y="1172881"/>
                    </a:lnTo>
                    <a:lnTo>
                      <a:pt x="2327363" y="1134272"/>
                    </a:lnTo>
                    <a:lnTo>
                      <a:pt x="2337692" y="1097160"/>
                    </a:lnTo>
                    <a:lnTo>
                      <a:pt x="2350087" y="1060559"/>
                    </a:lnTo>
                    <a:lnTo>
                      <a:pt x="2364548" y="1024938"/>
                    </a:lnTo>
                    <a:lnTo>
                      <a:pt x="2381075" y="989971"/>
                    </a:lnTo>
                    <a:lnTo>
                      <a:pt x="2399151" y="955625"/>
                    </a:lnTo>
                    <a:lnTo>
                      <a:pt x="2406382" y="942466"/>
                    </a:lnTo>
                    <a:lnTo>
                      <a:pt x="2406898" y="941532"/>
                    </a:lnTo>
                    <a:lnTo>
                      <a:pt x="2407415" y="940599"/>
                    </a:lnTo>
                    <a:lnTo>
                      <a:pt x="2407931" y="939667"/>
                    </a:lnTo>
                    <a:lnTo>
                      <a:pt x="2408448" y="938735"/>
                    </a:lnTo>
                    <a:lnTo>
                      <a:pt x="2413612" y="929432"/>
                    </a:lnTo>
                    <a:lnTo>
                      <a:pt x="2414129" y="928502"/>
                    </a:lnTo>
                    <a:lnTo>
                      <a:pt x="2417744" y="921990"/>
                    </a:lnTo>
                    <a:lnTo>
                      <a:pt x="2418260" y="921059"/>
                    </a:lnTo>
                    <a:lnTo>
                      <a:pt x="2418777" y="920127"/>
                    </a:lnTo>
                    <a:lnTo>
                      <a:pt x="2419293" y="919194"/>
                    </a:lnTo>
                    <a:lnTo>
                      <a:pt x="2419810" y="918261"/>
                    </a:lnTo>
                    <a:lnTo>
                      <a:pt x="2420326" y="917328"/>
                    </a:lnTo>
                    <a:lnTo>
                      <a:pt x="2420843" y="916394"/>
                    </a:lnTo>
                    <a:lnTo>
                      <a:pt x="2421359" y="915459"/>
                    </a:lnTo>
                    <a:lnTo>
                      <a:pt x="2421876" y="914523"/>
                    </a:lnTo>
                    <a:lnTo>
                      <a:pt x="2439952" y="880937"/>
                    </a:lnTo>
                    <a:lnTo>
                      <a:pt x="2456995" y="846318"/>
                    </a:lnTo>
                    <a:lnTo>
                      <a:pt x="2472489" y="810086"/>
                    </a:lnTo>
                    <a:lnTo>
                      <a:pt x="2485400" y="774118"/>
                    </a:lnTo>
                    <a:lnTo>
                      <a:pt x="2496246" y="737548"/>
                    </a:lnTo>
                    <a:lnTo>
                      <a:pt x="2505542" y="699244"/>
                    </a:lnTo>
                    <a:lnTo>
                      <a:pt x="2513290" y="660137"/>
                    </a:lnTo>
                    <a:lnTo>
                      <a:pt x="2519487" y="622154"/>
                    </a:lnTo>
                    <a:lnTo>
                      <a:pt x="2524651" y="584226"/>
                    </a:lnTo>
                    <a:lnTo>
                      <a:pt x="2529300" y="543514"/>
                    </a:lnTo>
                    <a:lnTo>
                      <a:pt x="2533431" y="500356"/>
                    </a:lnTo>
                    <a:lnTo>
                      <a:pt x="2536530" y="462369"/>
                    </a:lnTo>
                    <a:lnTo>
                      <a:pt x="2539629" y="418183"/>
                    </a:lnTo>
                    <a:lnTo>
                      <a:pt x="2542211" y="375378"/>
                    </a:lnTo>
                    <a:lnTo>
                      <a:pt x="2544277" y="336249"/>
                    </a:lnTo>
                    <a:lnTo>
                      <a:pt x="2546343" y="291782"/>
                    </a:lnTo>
                    <a:lnTo>
                      <a:pt x="2548409" y="240759"/>
                    </a:lnTo>
                    <a:lnTo>
                      <a:pt x="2549958" y="197238"/>
                    </a:lnTo>
                    <a:lnTo>
                      <a:pt x="2551507" y="148249"/>
                    </a:lnTo>
                    <a:lnTo>
                      <a:pt x="2553057" y="92665"/>
                    </a:lnTo>
                    <a:lnTo>
                      <a:pt x="2554090" y="51242"/>
                    </a:lnTo>
                    <a:lnTo>
                      <a:pt x="2555123" y="5710"/>
                    </a:lnTo>
                    <a:lnTo>
                      <a:pt x="2555243" y="0"/>
                    </a:lnTo>
                  </a:path>
                  <a:path w="2880360" h="1859915">
                    <a:moveTo>
                      <a:pt x="2596017" y="1859704"/>
                    </a:moveTo>
                    <a:lnTo>
                      <a:pt x="2596956" y="1817552"/>
                    </a:lnTo>
                    <a:lnTo>
                      <a:pt x="2597989" y="1775324"/>
                    </a:lnTo>
                    <a:lnTo>
                      <a:pt x="2599022" y="1736770"/>
                    </a:lnTo>
                    <a:lnTo>
                      <a:pt x="2600571" y="1684829"/>
                    </a:lnTo>
                    <a:lnTo>
                      <a:pt x="2602121" y="1638852"/>
                    </a:lnTo>
                    <a:lnTo>
                      <a:pt x="2603670" y="1597850"/>
                    </a:lnTo>
                    <a:lnTo>
                      <a:pt x="2605736" y="1549593"/>
                    </a:lnTo>
                    <a:lnTo>
                      <a:pt x="2607802" y="1507368"/>
                    </a:lnTo>
                    <a:lnTo>
                      <a:pt x="2610384" y="1461431"/>
                    </a:lnTo>
                    <a:lnTo>
                      <a:pt x="2612966" y="1421624"/>
                    </a:lnTo>
                    <a:lnTo>
                      <a:pt x="2616065" y="1380292"/>
                    </a:lnTo>
                    <a:lnTo>
                      <a:pt x="2619680" y="1339068"/>
                    </a:lnTo>
                    <a:lnTo>
                      <a:pt x="2623812" y="1299102"/>
                    </a:lnTo>
                    <a:lnTo>
                      <a:pt x="2628460" y="1261105"/>
                    </a:lnTo>
                    <a:lnTo>
                      <a:pt x="2634141" y="1222194"/>
                    </a:lnTo>
                    <a:lnTo>
                      <a:pt x="2640855" y="1184072"/>
                    </a:lnTo>
                    <a:lnTo>
                      <a:pt x="2649119" y="1145525"/>
                    </a:lnTo>
                    <a:lnTo>
                      <a:pt x="2658932" y="1108105"/>
                    </a:lnTo>
                    <a:lnTo>
                      <a:pt x="2670810" y="1070998"/>
                    </a:lnTo>
                    <a:lnTo>
                      <a:pt x="2684755" y="1034912"/>
                    </a:lnTo>
                    <a:lnTo>
                      <a:pt x="2700765" y="999694"/>
                    </a:lnTo>
                    <a:lnTo>
                      <a:pt x="2718324" y="965481"/>
                    </a:lnTo>
                    <a:lnTo>
                      <a:pt x="2735368" y="934377"/>
                    </a:lnTo>
                    <a:lnTo>
                      <a:pt x="2735884" y="933447"/>
                    </a:lnTo>
                    <a:lnTo>
                      <a:pt x="2736401" y="932517"/>
                    </a:lnTo>
                    <a:lnTo>
                      <a:pt x="2736917" y="931587"/>
                    </a:lnTo>
                    <a:lnTo>
                      <a:pt x="2737434" y="930658"/>
                    </a:lnTo>
                    <a:lnTo>
                      <a:pt x="2737950" y="929728"/>
                    </a:lnTo>
                    <a:lnTo>
                      <a:pt x="2738467" y="928798"/>
                    </a:lnTo>
                    <a:lnTo>
                      <a:pt x="2738983" y="927869"/>
                    </a:lnTo>
                    <a:lnTo>
                      <a:pt x="2739500" y="926939"/>
                    </a:lnTo>
                    <a:lnTo>
                      <a:pt x="2740016" y="926009"/>
                    </a:lnTo>
                    <a:lnTo>
                      <a:pt x="2740532" y="925079"/>
                    </a:lnTo>
                    <a:lnTo>
                      <a:pt x="2741049" y="924148"/>
                    </a:lnTo>
                    <a:lnTo>
                      <a:pt x="2741565" y="923218"/>
                    </a:lnTo>
                    <a:lnTo>
                      <a:pt x="2742082" y="922287"/>
                    </a:lnTo>
                    <a:lnTo>
                      <a:pt x="2742598" y="921355"/>
                    </a:lnTo>
                    <a:lnTo>
                      <a:pt x="2743115" y="920424"/>
                    </a:lnTo>
                    <a:lnTo>
                      <a:pt x="2743631" y="919491"/>
                    </a:lnTo>
                    <a:lnTo>
                      <a:pt x="2744147" y="918558"/>
                    </a:lnTo>
                    <a:lnTo>
                      <a:pt x="2744664" y="917625"/>
                    </a:lnTo>
                    <a:lnTo>
                      <a:pt x="2745180" y="916691"/>
                    </a:lnTo>
                    <a:lnTo>
                      <a:pt x="2745697" y="915756"/>
                    </a:lnTo>
                    <a:lnTo>
                      <a:pt x="2746213" y="914821"/>
                    </a:lnTo>
                    <a:lnTo>
                      <a:pt x="2746730" y="913885"/>
                    </a:lnTo>
                    <a:lnTo>
                      <a:pt x="2747246" y="912948"/>
                    </a:lnTo>
                    <a:lnTo>
                      <a:pt x="2765323" y="879262"/>
                    </a:lnTo>
                    <a:lnTo>
                      <a:pt x="2782366" y="844432"/>
                    </a:lnTo>
                    <a:lnTo>
                      <a:pt x="2797343" y="809187"/>
                    </a:lnTo>
                    <a:lnTo>
                      <a:pt x="2810255" y="773036"/>
                    </a:lnTo>
                    <a:lnTo>
                      <a:pt x="2821100" y="736232"/>
                    </a:lnTo>
                    <a:lnTo>
                      <a:pt x="2830397" y="697629"/>
                    </a:lnTo>
                    <a:lnTo>
                      <a:pt x="2838144" y="658160"/>
                    </a:lnTo>
                    <a:lnTo>
                      <a:pt x="2844341" y="619772"/>
                    </a:lnTo>
                    <a:lnTo>
                      <a:pt x="2849506" y="581385"/>
                    </a:lnTo>
                    <a:lnTo>
                      <a:pt x="2854154" y="540121"/>
                    </a:lnTo>
                    <a:lnTo>
                      <a:pt x="2858286" y="496310"/>
                    </a:lnTo>
                    <a:lnTo>
                      <a:pt x="2861384" y="457691"/>
                    </a:lnTo>
                    <a:lnTo>
                      <a:pt x="2864483" y="412700"/>
                    </a:lnTo>
                    <a:lnTo>
                      <a:pt x="2867065" y="369046"/>
                    </a:lnTo>
                    <a:lnTo>
                      <a:pt x="2869131" y="329080"/>
                    </a:lnTo>
                    <a:lnTo>
                      <a:pt x="2871197" y="283591"/>
                    </a:lnTo>
                    <a:lnTo>
                      <a:pt x="2872746" y="245097"/>
                    </a:lnTo>
                    <a:lnTo>
                      <a:pt x="2874296" y="202101"/>
                    </a:lnTo>
                    <a:lnTo>
                      <a:pt x="2875845" y="153741"/>
                    </a:lnTo>
                    <a:lnTo>
                      <a:pt x="2877395" y="98920"/>
                    </a:lnTo>
                    <a:lnTo>
                      <a:pt x="2878428" y="58099"/>
                    </a:lnTo>
                    <a:lnTo>
                      <a:pt x="2879460" y="13262"/>
                    </a:lnTo>
                    <a:lnTo>
                      <a:pt x="2879744" y="0"/>
                    </a:lnTo>
                  </a:path>
                </a:pathLst>
              </a:custGeom>
              <a:ln w="10226">
                <a:solidFill>
                  <a:srgbClr val="ECB02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43" name="object 43"/>
              <p:cNvGrpSpPr>
                <a:grpSpLocks/>
              </p:cNvGrpSpPr>
              <p:nvPr/>
            </p:nvGrpSpPr>
            <p:grpSpPr>
              <a:xfrm>
                <a:off x="1911639" y="16257922"/>
                <a:ext cx="3109595" cy="1867535"/>
                <a:chOff x="1911639" y="16257922"/>
                <a:chExt cx="3109595" cy="1867535"/>
              </a:xfrm>
            </p:grpSpPr>
            <p:sp>
              <p:nvSpPr>
                <p:cNvPr id="44" name="object 44"/>
                <p:cNvSpPr>
                  <a:spLocks/>
                </p:cNvSpPr>
                <p:nvPr/>
              </p:nvSpPr>
              <p:spPr>
                <a:xfrm>
                  <a:off x="1916752" y="16263257"/>
                  <a:ext cx="31115" cy="1859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4" h="1859280">
                      <a:moveTo>
                        <a:pt x="0" y="1859261"/>
                      </a:moveTo>
                      <a:lnTo>
                        <a:pt x="0" y="0"/>
                      </a:lnTo>
                    </a:path>
                    <a:path w="31114" h="1859280">
                      <a:moveTo>
                        <a:pt x="0" y="1859261"/>
                      </a:moveTo>
                      <a:lnTo>
                        <a:pt x="30987" y="1859261"/>
                      </a:lnTo>
                    </a:path>
                    <a:path w="31114" h="1859280">
                      <a:moveTo>
                        <a:pt x="0" y="1394445"/>
                      </a:moveTo>
                      <a:lnTo>
                        <a:pt x="30987" y="1394445"/>
                      </a:lnTo>
                    </a:path>
                    <a:path w="31114" h="1859280">
                      <a:moveTo>
                        <a:pt x="0" y="929630"/>
                      </a:moveTo>
                      <a:lnTo>
                        <a:pt x="30987" y="929630"/>
                      </a:lnTo>
                    </a:path>
                    <a:path w="31114" h="1859280">
                      <a:moveTo>
                        <a:pt x="0" y="464815"/>
                      </a:moveTo>
                      <a:lnTo>
                        <a:pt x="30987" y="464815"/>
                      </a:lnTo>
                    </a:path>
                    <a:path w="31114" h="1859280">
                      <a:moveTo>
                        <a:pt x="0" y="0"/>
                      </a:moveTo>
                      <a:lnTo>
                        <a:pt x="30987" y="0"/>
                      </a:lnTo>
                    </a:path>
                  </a:pathLst>
                </a:custGeom>
                <a:ln w="5113">
                  <a:solidFill>
                    <a:srgbClr val="252525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45" name="object 45"/>
                <p:cNvSpPr>
                  <a:spLocks/>
                </p:cNvSpPr>
                <p:nvPr/>
              </p:nvSpPr>
              <p:spPr>
                <a:xfrm>
                  <a:off x="1916752" y="17006961"/>
                  <a:ext cx="3098800" cy="372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8800" h="372109">
                      <a:moveTo>
                        <a:pt x="0" y="185926"/>
                      </a:moveTo>
                      <a:lnTo>
                        <a:pt x="516" y="184996"/>
                      </a:lnTo>
                      <a:lnTo>
                        <a:pt x="1032" y="184066"/>
                      </a:lnTo>
                      <a:lnTo>
                        <a:pt x="1549" y="183137"/>
                      </a:lnTo>
                      <a:lnTo>
                        <a:pt x="20658" y="148988"/>
                      </a:lnTo>
                      <a:lnTo>
                        <a:pt x="40284" y="115239"/>
                      </a:lnTo>
                      <a:lnTo>
                        <a:pt x="60942" y="82484"/>
                      </a:lnTo>
                      <a:lnTo>
                        <a:pt x="83666" y="51262"/>
                      </a:lnTo>
                      <a:lnTo>
                        <a:pt x="110006" y="23280"/>
                      </a:lnTo>
                      <a:lnTo>
                        <a:pt x="142543" y="3373"/>
                      </a:lnTo>
                      <a:lnTo>
                        <a:pt x="162168" y="0"/>
                      </a:lnTo>
                      <a:lnTo>
                        <a:pt x="162685" y="1"/>
                      </a:lnTo>
                      <a:lnTo>
                        <a:pt x="199354" y="11866"/>
                      </a:lnTo>
                      <a:lnTo>
                        <a:pt x="228275" y="36707"/>
                      </a:lnTo>
                      <a:lnTo>
                        <a:pt x="252549" y="66634"/>
                      </a:lnTo>
                      <a:lnTo>
                        <a:pt x="274241" y="98983"/>
                      </a:lnTo>
                      <a:lnTo>
                        <a:pt x="294382" y="132476"/>
                      </a:lnTo>
                      <a:lnTo>
                        <a:pt x="313492" y="166145"/>
                      </a:lnTo>
                      <a:lnTo>
                        <a:pt x="323821" y="184700"/>
                      </a:lnTo>
                      <a:lnTo>
                        <a:pt x="324337" y="185629"/>
                      </a:lnTo>
                      <a:lnTo>
                        <a:pt x="324854" y="186559"/>
                      </a:lnTo>
                      <a:lnTo>
                        <a:pt x="325370" y="187489"/>
                      </a:lnTo>
                      <a:lnTo>
                        <a:pt x="325887" y="188418"/>
                      </a:lnTo>
                      <a:lnTo>
                        <a:pt x="326403" y="189348"/>
                      </a:lnTo>
                      <a:lnTo>
                        <a:pt x="326920" y="190277"/>
                      </a:lnTo>
                      <a:lnTo>
                        <a:pt x="327436" y="191207"/>
                      </a:lnTo>
                      <a:lnTo>
                        <a:pt x="346545" y="225303"/>
                      </a:lnTo>
                      <a:lnTo>
                        <a:pt x="366171" y="258912"/>
                      </a:lnTo>
                      <a:lnTo>
                        <a:pt x="386829" y="291430"/>
                      </a:lnTo>
                      <a:lnTo>
                        <a:pt x="409553" y="322296"/>
                      </a:lnTo>
                      <a:lnTo>
                        <a:pt x="436409" y="350202"/>
                      </a:lnTo>
                      <a:lnTo>
                        <a:pt x="469463" y="369253"/>
                      </a:lnTo>
                      <a:lnTo>
                        <a:pt x="486506" y="371851"/>
                      </a:lnTo>
                      <a:lnTo>
                        <a:pt x="487023" y="371851"/>
                      </a:lnTo>
                      <a:lnTo>
                        <a:pt x="523691" y="360089"/>
                      </a:lnTo>
                      <a:lnTo>
                        <a:pt x="553130" y="334766"/>
                      </a:lnTo>
                      <a:lnTo>
                        <a:pt x="577403" y="304731"/>
                      </a:lnTo>
                      <a:lnTo>
                        <a:pt x="599095" y="272307"/>
                      </a:lnTo>
                      <a:lnTo>
                        <a:pt x="619237" y="238768"/>
                      </a:lnTo>
                      <a:lnTo>
                        <a:pt x="638346" y="205076"/>
                      </a:lnTo>
                      <a:lnTo>
                        <a:pt x="644543" y="193952"/>
                      </a:lnTo>
                      <a:lnTo>
                        <a:pt x="645060" y="193024"/>
                      </a:lnTo>
                      <a:lnTo>
                        <a:pt x="645576" y="192094"/>
                      </a:lnTo>
                      <a:lnTo>
                        <a:pt x="646093" y="191165"/>
                      </a:lnTo>
                      <a:lnTo>
                        <a:pt x="646609" y="190236"/>
                      </a:lnTo>
                      <a:lnTo>
                        <a:pt x="647126" y="189307"/>
                      </a:lnTo>
                      <a:lnTo>
                        <a:pt x="647642" y="188377"/>
                      </a:lnTo>
                      <a:lnTo>
                        <a:pt x="648159" y="187448"/>
                      </a:lnTo>
                      <a:lnTo>
                        <a:pt x="648675" y="186518"/>
                      </a:lnTo>
                      <a:lnTo>
                        <a:pt x="649192" y="185588"/>
                      </a:lnTo>
                      <a:lnTo>
                        <a:pt x="649708" y="184659"/>
                      </a:lnTo>
                      <a:lnTo>
                        <a:pt x="650224" y="183729"/>
                      </a:lnTo>
                      <a:lnTo>
                        <a:pt x="650741" y="182799"/>
                      </a:lnTo>
                      <a:lnTo>
                        <a:pt x="654873" y="175368"/>
                      </a:lnTo>
                      <a:lnTo>
                        <a:pt x="655389" y="174440"/>
                      </a:lnTo>
                      <a:lnTo>
                        <a:pt x="674498" y="140501"/>
                      </a:lnTo>
                      <a:lnTo>
                        <a:pt x="694124" y="107269"/>
                      </a:lnTo>
                      <a:lnTo>
                        <a:pt x="715299" y="74621"/>
                      </a:lnTo>
                      <a:lnTo>
                        <a:pt x="738539" y="44200"/>
                      </a:lnTo>
                      <a:lnTo>
                        <a:pt x="765912" y="17628"/>
                      </a:lnTo>
                      <a:lnTo>
                        <a:pt x="800515" y="1004"/>
                      </a:lnTo>
                      <a:lnTo>
                        <a:pt x="811360" y="0"/>
                      </a:lnTo>
                      <a:lnTo>
                        <a:pt x="811877" y="3"/>
                      </a:lnTo>
                      <a:lnTo>
                        <a:pt x="848546" y="11985"/>
                      </a:lnTo>
                      <a:lnTo>
                        <a:pt x="877467" y="36908"/>
                      </a:lnTo>
                      <a:lnTo>
                        <a:pt x="901741" y="66893"/>
                      </a:lnTo>
                      <a:lnTo>
                        <a:pt x="923432" y="99282"/>
                      </a:lnTo>
                      <a:lnTo>
                        <a:pt x="943575" y="132799"/>
                      </a:lnTo>
                      <a:lnTo>
                        <a:pt x="962684" y="166480"/>
                      </a:lnTo>
                      <a:lnTo>
                        <a:pt x="971980" y="183178"/>
                      </a:lnTo>
                      <a:lnTo>
                        <a:pt x="972496" y="184108"/>
                      </a:lnTo>
                      <a:lnTo>
                        <a:pt x="973013" y="185037"/>
                      </a:lnTo>
                      <a:lnTo>
                        <a:pt x="973529" y="185967"/>
                      </a:lnTo>
                      <a:lnTo>
                        <a:pt x="974046" y="186897"/>
                      </a:lnTo>
                      <a:lnTo>
                        <a:pt x="974562" y="187826"/>
                      </a:lnTo>
                      <a:lnTo>
                        <a:pt x="975079" y="188756"/>
                      </a:lnTo>
                      <a:lnTo>
                        <a:pt x="975595" y="189685"/>
                      </a:lnTo>
                      <a:lnTo>
                        <a:pt x="994704" y="223814"/>
                      </a:lnTo>
                      <a:lnTo>
                        <a:pt x="1014330" y="257510"/>
                      </a:lnTo>
                      <a:lnTo>
                        <a:pt x="1034988" y="290173"/>
                      </a:lnTo>
                      <a:lnTo>
                        <a:pt x="1057712" y="321257"/>
                      </a:lnTo>
                      <a:lnTo>
                        <a:pt x="1084052" y="349040"/>
                      </a:lnTo>
                      <a:lnTo>
                        <a:pt x="1117106" y="368829"/>
                      </a:lnTo>
                      <a:lnTo>
                        <a:pt x="1135698" y="371852"/>
                      </a:lnTo>
                      <a:lnTo>
                        <a:pt x="1136215" y="371850"/>
                      </a:lnTo>
                      <a:lnTo>
                        <a:pt x="1172883" y="359971"/>
                      </a:lnTo>
                      <a:lnTo>
                        <a:pt x="1201805" y="335120"/>
                      </a:lnTo>
                      <a:lnTo>
                        <a:pt x="1226079" y="305186"/>
                      </a:lnTo>
                      <a:lnTo>
                        <a:pt x="1247770" y="272831"/>
                      </a:lnTo>
                      <a:lnTo>
                        <a:pt x="1267912" y="239336"/>
                      </a:lnTo>
                      <a:lnTo>
                        <a:pt x="1287021" y="205665"/>
                      </a:lnTo>
                      <a:lnTo>
                        <a:pt x="1289087" y="201964"/>
                      </a:lnTo>
                      <a:lnTo>
                        <a:pt x="1289604" y="201038"/>
                      </a:lnTo>
                      <a:lnTo>
                        <a:pt x="1297351" y="187110"/>
                      </a:lnTo>
                      <a:lnTo>
                        <a:pt x="1297867" y="186180"/>
                      </a:lnTo>
                      <a:lnTo>
                        <a:pt x="1298384" y="185251"/>
                      </a:lnTo>
                      <a:lnTo>
                        <a:pt x="1298900" y="184321"/>
                      </a:lnTo>
                      <a:lnTo>
                        <a:pt x="1299416" y="183392"/>
                      </a:lnTo>
                      <a:lnTo>
                        <a:pt x="1318526" y="149238"/>
                      </a:lnTo>
                      <a:lnTo>
                        <a:pt x="1338151" y="115474"/>
                      </a:lnTo>
                      <a:lnTo>
                        <a:pt x="1358810" y="82695"/>
                      </a:lnTo>
                      <a:lnTo>
                        <a:pt x="1381534" y="51438"/>
                      </a:lnTo>
                      <a:lnTo>
                        <a:pt x="1407873" y="23403"/>
                      </a:lnTo>
                      <a:lnTo>
                        <a:pt x="1440410" y="3422"/>
                      </a:lnTo>
                      <a:lnTo>
                        <a:pt x="1460036" y="0"/>
                      </a:lnTo>
                      <a:lnTo>
                        <a:pt x="1460552" y="0"/>
                      </a:lnTo>
                      <a:lnTo>
                        <a:pt x="1497221" y="11776"/>
                      </a:lnTo>
                      <a:lnTo>
                        <a:pt x="1526659" y="37110"/>
                      </a:lnTo>
                      <a:lnTo>
                        <a:pt x="1550933" y="67152"/>
                      </a:lnTo>
                      <a:lnTo>
                        <a:pt x="1572625" y="99581"/>
                      </a:lnTo>
                      <a:lnTo>
                        <a:pt x="1592767" y="133123"/>
                      </a:lnTo>
                      <a:lnTo>
                        <a:pt x="1611876" y="166816"/>
                      </a:lnTo>
                      <a:lnTo>
                        <a:pt x="1618590" y="178869"/>
                      </a:lnTo>
                      <a:lnTo>
                        <a:pt x="1619106" y="179798"/>
                      </a:lnTo>
                      <a:lnTo>
                        <a:pt x="1619623" y="180727"/>
                      </a:lnTo>
                      <a:lnTo>
                        <a:pt x="1620139" y="181657"/>
                      </a:lnTo>
                      <a:lnTo>
                        <a:pt x="1620655" y="182586"/>
                      </a:lnTo>
                      <a:lnTo>
                        <a:pt x="1621172" y="183515"/>
                      </a:lnTo>
                      <a:lnTo>
                        <a:pt x="1621688" y="184445"/>
                      </a:lnTo>
                      <a:lnTo>
                        <a:pt x="1622205" y="185375"/>
                      </a:lnTo>
                      <a:lnTo>
                        <a:pt x="1622721" y="186304"/>
                      </a:lnTo>
                      <a:lnTo>
                        <a:pt x="1623238" y="187234"/>
                      </a:lnTo>
                      <a:lnTo>
                        <a:pt x="1623754" y="188163"/>
                      </a:lnTo>
                      <a:lnTo>
                        <a:pt x="1624271" y="189093"/>
                      </a:lnTo>
                      <a:lnTo>
                        <a:pt x="1643380" y="223235"/>
                      </a:lnTo>
                      <a:lnTo>
                        <a:pt x="1663005" y="256963"/>
                      </a:lnTo>
                      <a:lnTo>
                        <a:pt x="1683664" y="289682"/>
                      </a:lnTo>
                      <a:lnTo>
                        <a:pt x="1706388" y="320850"/>
                      </a:lnTo>
                      <a:lnTo>
                        <a:pt x="1732727" y="348755"/>
                      </a:lnTo>
                      <a:lnTo>
                        <a:pt x="1765781" y="368721"/>
                      </a:lnTo>
                      <a:lnTo>
                        <a:pt x="1784890" y="371852"/>
                      </a:lnTo>
                      <a:lnTo>
                        <a:pt x="1785407" y="371848"/>
                      </a:lnTo>
                      <a:lnTo>
                        <a:pt x="1822075" y="359852"/>
                      </a:lnTo>
                      <a:lnTo>
                        <a:pt x="1850997" y="334918"/>
                      </a:lnTo>
                      <a:lnTo>
                        <a:pt x="1875271" y="304927"/>
                      </a:lnTo>
                      <a:lnTo>
                        <a:pt x="1896962" y="272533"/>
                      </a:lnTo>
                      <a:lnTo>
                        <a:pt x="1917104" y="239013"/>
                      </a:lnTo>
                      <a:lnTo>
                        <a:pt x="1936213" y="205330"/>
                      </a:lnTo>
                      <a:lnTo>
                        <a:pt x="1941894" y="195136"/>
                      </a:lnTo>
                      <a:lnTo>
                        <a:pt x="1942411" y="194207"/>
                      </a:lnTo>
                      <a:lnTo>
                        <a:pt x="1942927" y="193278"/>
                      </a:lnTo>
                      <a:lnTo>
                        <a:pt x="1943444" y="192349"/>
                      </a:lnTo>
                      <a:lnTo>
                        <a:pt x="1943960" y="191420"/>
                      </a:lnTo>
                      <a:lnTo>
                        <a:pt x="1944477" y="190491"/>
                      </a:lnTo>
                      <a:lnTo>
                        <a:pt x="1944993" y="189561"/>
                      </a:lnTo>
                      <a:lnTo>
                        <a:pt x="1945510" y="188632"/>
                      </a:lnTo>
                      <a:lnTo>
                        <a:pt x="1946026" y="187702"/>
                      </a:lnTo>
                      <a:lnTo>
                        <a:pt x="1946543" y="186773"/>
                      </a:lnTo>
                      <a:lnTo>
                        <a:pt x="1947059" y="185843"/>
                      </a:lnTo>
                      <a:lnTo>
                        <a:pt x="1947575" y="184913"/>
                      </a:lnTo>
                      <a:lnTo>
                        <a:pt x="1948092" y="183984"/>
                      </a:lnTo>
                      <a:lnTo>
                        <a:pt x="1948608" y="183054"/>
                      </a:lnTo>
                      <a:lnTo>
                        <a:pt x="1949125" y="182125"/>
                      </a:lnTo>
                      <a:lnTo>
                        <a:pt x="1952740" y="175622"/>
                      </a:lnTo>
                      <a:lnTo>
                        <a:pt x="1953257" y="174694"/>
                      </a:lnTo>
                      <a:lnTo>
                        <a:pt x="1953773" y="173767"/>
                      </a:lnTo>
                      <a:lnTo>
                        <a:pt x="1954290" y="172839"/>
                      </a:lnTo>
                      <a:lnTo>
                        <a:pt x="1954806" y="171912"/>
                      </a:lnTo>
                      <a:lnTo>
                        <a:pt x="1958938" y="164509"/>
                      </a:lnTo>
                      <a:lnTo>
                        <a:pt x="1959454" y="163586"/>
                      </a:lnTo>
                      <a:lnTo>
                        <a:pt x="1978563" y="130015"/>
                      </a:lnTo>
                      <a:lnTo>
                        <a:pt x="1998705" y="96715"/>
                      </a:lnTo>
                      <a:lnTo>
                        <a:pt x="2020396" y="64670"/>
                      </a:lnTo>
                      <a:lnTo>
                        <a:pt x="2044670" y="35185"/>
                      </a:lnTo>
                      <a:lnTo>
                        <a:pt x="2074109" y="10665"/>
                      </a:lnTo>
                      <a:lnTo>
                        <a:pt x="2109228" y="0"/>
                      </a:lnTo>
                      <a:lnTo>
                        <a:pt x="2109744" y="2"/>
                      </a:lnTo>
                      <a:lnTo>
                        <a:pt x="2146413" y="11895"/>
                      </a:lnTo>
                      <a:lnTo>
                        <a:pt x="2175335" y="36756"/>
                      </a:lnTo>
                      <a:lnTo>
                        <a:pt x="2199609" y="66697"/>
                      </a:lnTo>
                      <a:lnTo>
                        <a:pt x="2221300" y="99056"/>
                      </a:lnTo>
                      <a:lnTo>
                        <a:pt x="2241442" y="132555"/>
                      </a:lnTo>
                      <a:lnTo>
                        <a:pt x="2256419" y="158849"/>
                      </a:lnTo>
                      <a:lnTo>
                        <a:pt x="2256936" y="159769"/>
                      </a:lnTo>
                      <a:lnTo>
                        <a:pt x="2257452" y="160690"/>
                      </a:lnTo>
                      <a:lnTo>
                        <a:pt x="2257969" y="161612"/>
                      </a:lnTo>
                      <a:lnTo>
                        <a:pt x="2258485" y="162533"/>
                      </a:lnTo>
                      <a:lnTo>
                        <a:pt x="2263133" y="170855"/>
                      </a:lnTo>
                      <a:lnTo>
                        <a:pt x="2263650" y="171781"/>
                      </a:lnTo>
                      <a:lnTo>
                        <a:pt x="2264166" y="172708"/>
                      </a:lnTo>
                      <a:lnTo>
                        <a:pt x="2264683" y="173636"/>
                      </a:lnTo>
                      <a:lnTo>
                        <a:pt x="2265199" y="174564"/>
                      </a:lnTo>
                      <a:lnTo>
                        <a:pt x="2268298" y="180135"/>
                      </a:lnTo>
                      <a:lnTo>
                        <a:pt x="2268815" y="181065"/>
                      </a:lnTo>
                      <a:lnTo>
                        <a:pt x="2269331" y="181994"/>
                      </a:lnTo>
                      <a:lnTo>
                        <a:pt x="2269848" y="182923"/>
                      </a:lnTo>
                      <a:lnTo>
                        <a:pt x="2270364" y="183853"/>
                      </a:lnTo>
                      <a:lnTo>
                        <a:pt x="2270880" y="184782"/>
                      </a:lnTo>
                      <a:lnTo>
                        <a:pt x="2271397" y="185712"/>
                      </a:lnTo>
                      <a:lnTo>
                        <a:pt x="2271913" y="186642"/>
                      </a:lnTo>
                      <a:lnTo>
                        <a:pt x="2272430" y="187571"/>
                      </a:lnTo>
                      <a:lnTo>
                        <a:pt x="2272946" y="188501"/>
                      </a:lnTo>
                      <a:lnTo>
                        <a:pt x="2273463" y="189430"/>
                      </a:lnTo>
                      <a:lnTo>
                        <a:pt x="2273979" y="190360"/>
                      </a:lnTo>
                      <a:lnTo>
                        <a:pt x="2274496" y="191289"/>
                      </a:lnTo>
                      <a:lnTo>
                        <a:pt x="2275012" y="192218"/>
                      </a:lnTo>
                      <a:lnTo>
                        <a:pt x="2275529" y="193147"/>
                      </a:lnTo>
                      <a:lnTo>
                        <a:pt x="2276045" y="194076"/>
                      </a:lnTo>
                      <a:lnTo>
                        <a:pt x="2276562" y="195005"/>
                      </a:lnTo>
                      <a:lnTo>
                        <a:pt x="2277078" y="195933"/>
                      </a:lnTo>
                      <a:lnTo>
                        <a:pt x="2277594" y="196861"/>
                      </a:lnTo>
                      <a:lnTo>
                        <a:pt x="2278111" y="197789"/>
                      </a:lnTo>
                      <a:lnTo>
                        <a:pt x="2278627" y="198717"/>
                      </a:lnTo>
                      <a:lnTo>
                        <a:pt x="2279144" y="199644"/>
                      </a:lnTo>
                      <a:lnTo>
                        <a:pt x="2279660" y="200571"/>
                      </a:lnTo>
                      <a:lnTo>
                        <a:pt x="2280177" y="201498"/>
                      </a:lnTo>
                      <a:lnTo>
                        <a:pt x="2299286" y="235312"/>
                      </a:lnTo>
                      <a:lnTo>
                        <a:pt x="2318911" y="268276"/>
                      </a:lnTo>
                      <a:lnTo>
                        <a:pt x="2340086" y="300485"/>
                      </a:lnTo>
                      <a:lnTo>
                        <a:pt x="2363843" y="330853"/>
                      </a:lnTo>
                      <a:lnTo>
                        <a:pt x="2392249" y="357034"/>
                      </a:lnTo>
                      <a:lnTo>
                        <a:pt x="2427885" y="371550"/>
                      </a:lnTo>
                      <a:lnTo>
                        <a:pt x="2433566" y="371851"/>
                      </a:lnTo>
                      <a:lnTo>
                        <a:pt x="2434082" y="371851"/>
                      </a:lnTo>
                      <a:lnTo>
                        <a:pt x="2470751" y="360060"/>
                      </a:lnTo>
                      <a:lnTo>
                        <a:pt x="2500189" y="334716"/>
                      </a:lnTo>
                      <a:lnTo>
                        <a:pt x="2524463" y="304667"/>
                      </a:lnTo>
                      <a:lnTo>
                        <a:pt x="2546154" y="272234"/>
                      </a:lnTo>
                      <a:lnTo>
                        <a:pt x="2566296" y="238689"/>
                      </a:lnTo>
                      <a:lnTo>
                        <a:pt x="2579208" y="216050"/>
                      </a:lnTo>
                      <a:lnTo>
                        <a:pt x="2579724" y="215132"/>
                      </a:lnTo>
                      <a:lnTo>
                        <a:pt x="2582823" y="209612"/>
                      </a:lnTo>
                      <a:lnTo>
                        <a:pt x="2583340" y="208689"/>
                      </a:lnTo>
                      <a:lnTo>
                        <a:pt x="2583856" y="207766"/>
                      </a:lnTo>
                      <a:lnTo>
                        <a:pt x="2584373" y="206843"/>
                      </a:lnTo>
                      <a:lnTo>
                        <a:pt x="2584889" y="205919"/>
                      </a:lnTo>
                      <a:lnTo>
                        <a:pt x="2585406" y="204994"/>
                      </a:lnTo>
                      <a:lnTo>
                        <a:pt x="2585922" y="204069"/>
                      </a:lnTo>
                      <a:lnTo>
                        <a:pt x="2586438" y="203144"/>
                      </a:lnTo>
                      <a:lnTo>
                        <a:pt x="2586955" y="202218"/>
                      </a:lnTo>
                      <a:lnTo>
                        <a:pt x="2587471" y="201292"/>
                      </a:lnTo>
                      <a:lnTo>
                        <a:pt x="2587988" y="200365"/>
                      </a:lnTo>
                      <a:lnTo>
                        <a:pt x="2588504" y="199438"/>
                      </a:lnTo>
                      <a:lnTo>
                        <a:pt x="2589021" y="198511"/>
                      </a:lnTo>
                      <a:lnTo>
                        <a:pt x="2589537" y="197583"/>
                      </a:lnTo>
                      <a:lnTo>
                        <a:pt x="2590054" y="196655"/>
                      </a:lnTo>
                      <a:lnTo>
                        <a:pt x="2590570" y="195727"/>
                      </a:lnTo>
                      <a:lnTo>
                        <a:pt x="2594702" y="188294"/>
                      </a:lnTo>
                      <a:lnTo>
                        <a:pt x="2595218" y="187365"/>
                      </a:lnTo>
                      <a:lnTo>
                        <a:pt x="2595735" y="186435"/>
                      </a:lnTo>
                      <a:lnTo>
                        <a:pt x="2596251" y="185506"/>
                      </a:lnTo>
                      <a:lnTo>
                        <a:pt x="2596768" y="184576"/>
                      </a:lnTo>
                      <a:lnTo>
                        <a:pt x="2597284" y="183646"/>
                      </a:lnTo>
                      <a:lnTo>
                        <a:pt x="2597801" y="182717"/>
                      </a:lnTo>
                      <a:lnTo>
                        <a:pt x="2598317" y="181787"/>
                      </a:lnTo>
                      <a:lnTo>
                        <a:pt x="2598833" y="180858"/>
                      </a:lnTo>
                      <a:lnTo>
                        <a:pt x="2599350" y="179929"/>
                      </a:lnTo>
                      <a:lnTo>
                        <a:pt x="2599866" y="179000"/>
                      </a:lnTo>
                      <a:lnTo>
                        <a:pt x="2600383" y="178071"/>
                      </a:lnTo>
                      <a:lnTo>
                        <a:pt x="2600899" y="177142"/>
                      </a:lnTo>
                      <a:lnTo>
                        <a:pt x="2601416" y="176214"/>
                      </a:lnTo>
                      <a:lnTo>
                        <a:pt x="2601932" y="175286"/>
                      </a:lnTo>
                      <a:lnTo>
                        <a:pt x="2602449" y="174358"/>
                      </a:lnTo>
                      <a:lnTo>
                        <a:pt x="2602965" y="173430"/>
                      </a:lnTo>
                      <a:lnTo>
                        <a:pt x="2603482" y="172503"/>
                      </a:lnTo>
                      <a:lnTo>
                        <a:pt x="2603998" y="171576"/>
                      </a:lnTo>
                      <a:lnTo>
                        <a:pt x="2604515" y="170649"/>
                      </a:lnTo>
                      <a:lnTo>
                        <a:pt x="2605031" y="169723"/>
                      </a:lnTo>
                      <a:lnTo>
                        <a:pt x="2605548" y="168797"/>
                      </a:lnTo>
                      <a:lnTo>
                        <a:pt x="2606064" y="167871"/>
                      </a:lnTo>
                      <a:lnTo>
                        <a:pt x="2606580" y="166946"/>
                      </a:lnTo>
                      <a:lnTo>
                        <a:pt x="2607097" y="166022"/>
                      </a:lnTo>
                      <a:lnTo>
                        <a:pt x="2607613" y="165098"/>
                      </a:lnTo>
                      <a:lnTo>
                        <a:pt x="2608130" y="164174"/>
                      </a:lnTo>
                      <a:lnTo>
                        <a:pt x="2608646" y="163251"/>
                      </a:lnTo>
                      <a:lnTo>
                        <a:pt x="2611229" y="158645"/>
                      </a:lnTo>
                      <a:lnTo>
                        <a:pt x="2611745" y="157726"/>
                      </a:lnTo>
                      <a:lnTo>
                        <a:pt x="2630854" y="124402"/>
                      </a:lnTo>
                      <a:lnTo>
                        <a:pt x="2650996" y="91572"/>
                      </a:lnTo>
                      <a:lnTo>
                        <a:pt x="2672687" y="60248"/>
                      </a:lnTo>
                      <a:lnTo>
                        <a:pt x="2697477" y="31281"/>
                      </a:lnTo>
                      <a:lnTo>
                        <a:pt x="2727949" y="7952"/>
                      </a:lnTo>
                      <a:lnTo>
                        <a:pt x="2758420" y="0"/>
                      </a:lnTo>
                      <a:lnTo>
                        <a:pt x="2758937" y="3"/>
                      </a:lnTo>
                      <a:lnTo>
                        <a:pt x="2795605" y="12014"/>
                      </a:lnTo>
                      <a:lnTo>
                        <a:pt x="2824527" y="36958"/>
                      </a:lnTo>
                      <a:lnTo>
                        <a:pt x="2848801" y="66956"/>
                      </a:lnTo>
                      <a:lnTo>
                        <a:pt x="2870492" y="99355"/>
                      </a:lnTo>
                      <a:lnTo>
                        <a:pt x="2890634" y="132878"/>
                      </a:lnTo>
                      <a:lnTo>
                        <a:pt x="2909743" y="166562"/>
                      </a:lnTo>
                      <a:lnTo>
                        <a:pt x="2918523" y="182331"/>
                      </a:lnTo>
                      <a:lnTo>
                        <a:pt x="2919040" y="183261"/>
                      </a:lnTo>
                      <a:lnTo>
                        <a:pt x="2919556" y="184190"/>
                      </a:lnTo>
                      <a:lnTo>
                        <a:pt x="2920073" y="185120"/>
                      </a:lnTo>
                      <a:lnTo>
                        <a:pt x="2920589" y="186050"/>
                      </a:lnTo>
                      <a:lnTo>
                        <a:pt x="2921105" y="186979"/>
                      </a:lnTo>
                      <a:lnTo>
                        <a:pt x="2921622" y="187909"/>
                      </a:lnTo>
                      <a:lnTo>
                        <a:pt x="2922138" y="188838"/>
                      </a:lnTo>
                      <a:lnTo>
                        <a:pt x="2922655" y="189768"/>
                      </a:lnTo>
                      <a:lnTo>
                        <a:pt x="2923171" y="190697"/>
                      </a:lnTo>
                      <a:lnTo>
                        <a:pt x="2923688" y="191626"/>
                      </a:lnTo>
                      <a:lnTo>
                        <a:pt x="2924204" y="192556"/>
                      </a:lnTo>
                      <a:lnTo>
                        <a:pt x="2924721" y="193484"/>
                      </a:lnTo>
                      <a:lnTo>
                        <a:pt x="2925237" y="194413"/>
                      </a:lnTo>
                      <a:lnTo>
                        <a:pt x="2925754" y="195342"/>
                      </a:lnTo>
                      <a:lnTo>
                        <a:pt x="2926270" y="196270"/>
                      </a:lnTo>
                      <a:lnTo>
                        <a:pt x="2926786" y="197198"/>
                      </a:lnTo>
                      <a:lnTo>
                        <a:pt x="2927303" y="198126"/>
                      </a:lnTo>
                      <a:lnTo>
                        <a:pt x="2927819" y="199053"/>
                      </a:lnTo>
                      <a:lnTo>
                        <a:pt x="2928336" y="199981"/>
                      </a:lnTo>
                      <a:lnTo>
                        <a:pt x="2928852" y="200907"/>
                      </a:lnTo>
                      <a:lnTo>
                        <a:pt x="2929369" y="201834"/>
                      </a:lnTo>
                      <a:lnTo>
                        <a:pt x="2929885" y="202760"/>
                      </a:lnTo>
                      <a:lnTo>
                        <a:pt x="2930402" y="203685"/>
                      </a:lnTo>
                      <a:lnTo>
                        <a:pt x="2949511" y="237426"/>
                      </a:lnTo>
                      <a:lnTo>
                        <a:pt x="2969136" y="270239"/>
                      </a:lnTo>
                      <a:lnTo>
                        <a:pt x="2990311" y="302207"/>
                      </a:lnTo>
                      <a:lnTo>
                        <a:pt x="3014068" y="332219"/>
                      </a:lnTo>
                      <a:lnTo>
                        <a:pt x="3042474" y="357881"/>
                      </a:lnTo>
                      <a:lnTo>
                        <a:pt x="3078109" y="371662"/>
                      </a:lnTo>
                      <a:lnTo>
                        <a:pt x="3082758" y="371852"/>
                      </a:lnTo>
                      <a:lnTo>
                        <a:pt x="3083274" y="371850"/>
                      </a:lnTo>
                      <a:lnTo>
                        <a:pt x="3098252" y="369768"/>
                      </a:lnTo>
                      <a:lnTo>
                        <a:pt x="3098768" y="369627"/>
                      </a:lnTo>
                    </a:path>
                  </a:pathLst>
                </a:custGeom>
                <a:ln w="10226">
                  <a:solidFill>
                    <a:srgbClr val="0072BD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46" name="object 46"/>
                <p:cNvSpPr>
                  <a:spLocks/>
                </p:cNvSpPr>
                <p:nvPr/>
              </p:nvSpPr>
              <p:spPr>
                <a:xfrm>
                  <a:off x="1916752" y="17006961"/>
                  <a:ext cx="3098800" cy="372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8800" h="372109">
                      <a:moveTo>
                        <a:pt x="0" y="0"/>
                      </a:moveTo>
                      <a:lnTo>
                        <a:pt x="36668" y="11593"/>
                      </a:lnTo>
                      <a:lnTo>
                        <a:pt x="66107" y="36795"/>
                      </a:lnTo>
                      <a:lnTo>
                        <a:pt x="90380" y="66748"/>
                      </a:lnTo>
                      <a:lnTo>
                        <a:pt x="112072" y="99114"/>
                      </a:lnTo>
                      <a:lnTo>
                        <a:pt x="132214" y="132618"/>
                      </a:lnTo>
                      <a:lnTo>
                        <a:pt x="151323" y="166292"/>
                      </a:lnTo>
                      <a:lnTo>
                        <a:pt x="161135" y="183918"/>
                      </a:lnTo>
                      <a:lnTo>
                        <a:pt x="161652" y="184848"/>
                      </a:lnTo>
                      <a:lnTo>
                        <a:pt x="162168" y="185778"/>
                      </a:lnTo>
                      <a:lnTo>
                        <a:pt x="162685" y="186707"/>
                      </a:lnTo>
                      <a:lnTo>
                        <a:pt x="163201" y="187637"/>
                      </a:lnTo>
                      <a:lnTo>
                        <a:pt x="181794" y="220894"/>
                      </a:lnTo>
                      <a:lnTo>
                        <a:pt x="200903" y="253888"/>
                      </a:lnTo>
                      <a:lnTo>
                        <a:pt x="221561" y="286914"/>
                      </a:lnTo>
                      <a:lnTo>
                        <a:pt x="243769" y="317895"/>
                      </a:lnTo>
                      <a:lnTo>
                        <a:pt x="269592" y="346194"/>
                      </a:lnTo>
                      <a:lnTo>
                        <a:pt x="301613" y="367306"/>
                      </a:lnTo>
                      <a:lnTo>
                        <a:pt x="324337" y="371851"/>
                      </a:lnTo>
                      <a:lnTo>
                        <a:pt x="324854" y="371851"/>
                      </a:lnTo>
                      <a:lnTo>
                        <a:pt x="361523" y="360037"/>
                      </a:lnTo>
                      <a:lnTo>
                        <a:pt x="390444" y="335233"/>
                      </a:lnTo>
                      <a:lnTo>
                        <a:pt x="414718" y="305331"/>
                      </a:lnTo>
                      <a:lnTo>
                        <a:pt x="436409" y="272999"/>
                      </a:lnTo>
                      <a:lnTo>
                        <a:pt x="456551" y="239517"/>
                      </a:lnTo>
                      <a:lnTo>
                        <a:pt x="475660" y="205854"/>
                      </a:lnTo>
                      <a:lnTo>
                        <a:pt x="484957" y="189159"/>
                      </a:lnTo>
                      <a:lnTo>
                        <a:pt x="485473" y="188229"/>
                      </a:lnTo>
                      <a:lnTo>
                        <a:pt x="485990" y="187299"/>
                      </a:lnTo>
                      <a:lnTo>
                        <a:pt x="486506" y="186370"/>
                      </a:lnTo>
                      <a:lnTo>
                        <a:pt x="487023" y="185440"/>
                      </a:lnTo>
                      <a:lnTo>
                        <a:pt x="487539" y="184511"/>
                      </a:lnTo>
                      <a:lnTo>
                        <a:pt x="488055" y="183581"/>
                      </a:lnTo>
                      <a:lnTo>
                        <a:pt x="488572" y="182651"/>
                      </a:lnTo>
                      <a:lnTo>
                        <a:pt x="489089" y="181722"/>
                      </a:lnTo>
                      <a:lnTo>
                        <a:pt x="508198" y="147602"/>
                      </a:lnTo>
                      <a:lnTo>
                        <a:pt x="527823" y="113932"/>
                      </a:lnTo>
                      <a:lnTo>
                        <a:pt x="548482" y="81311"/>
                      </a:lnTo>
                      <a:lnTo>
                        <a:pt x="571206" y="50290"/>
                      </a:lnTo>
                      <a:lnTo>
                        <a:pt x="597545" y="22599"/>
                      </a:lnTo>
                      <a:lnTo>
                        <a:pt x="630599" y="2943"/>
                      </a:lnTo>
                      <a:lnTo>
                        <a:pt x="649192" y="0"/>
                      </a:lnTo>
                      <a:lnTo>
                        <a:pt x="649708" y="4"/>
                      </a:lnTo>
                      <a:lnTo>
                        <a:pt x="686377" y="12037"/>
                      </a:lnTo>
                      <a:lnTo>
                        <a:pt x="715299" y="36997"/>
                      </a:lnTo>
                      <a:lnTo>
                        <a:pt x="739572" y="67007"/>
                      </a:lnTo>
                      <a:lnTo>
                        <a:pt x="761264" y="99413"/>
                      </a:lnTo>
                      <a:lnTo>
                        <a:pt x="781406" y="132941"/>
                      </a:lnTo>
                      <a:lnTo>
                        <a:pt x="800515" y="166628"/>
                      </a:lnTo>
                      <a:lnTo>
                        <a:pt x="808262" y="180538"/>
                      </a:lnTo>
                      <a:lnTo>
                        <a:pt x="808778" y="181467"/>
                      </a:lnTo>
                      <a:lnTo>
                        <a:pt x="809295" y="182397"/>
                      </a:lnTo>
                      <a:lnTo>
                        <a:pt x="809811" y="183326"/>
                      </a:lnTo>
                      <a:lnTo>
                        <a:pt x="810327" y="184256"/>
                      </a:lnTo>
                      <a:lnTo>
                        <a:pt x="810844" y="185185"/>
                      </a:lnTo>
                      <a:lnTo>
                        <a:pt x="811360" y="186115"/>
                      </a:lnTo>
                      <a:lnTo>
                        <a:pt x="811877" y="187045"/>
                      </a:lnTo>
                      <a:lnTo>
                        <a:pt x="830469" y="220312"/>
                      </a:lnTo>
                      <a:lnTo>
                        <a:pt x="849579" y="253336"/>
                      </a:lnTo>
                      <a:lnTo>
                        <a:pt x="870237" y="286417"/>
                      </a:lnTo>
                      <a:lnTo>
                        <a:pt x="892445" y="317477"/>
                      </a:lnTo>
                      <a:lnTo>
                        <a:pt x="918268" y="345893"/>
                      </a:lnTo>
                      <a:lnTo>
                        <a:pt x="950289" y="367175"/>
                      </a:lnTo>
                      <a:lnTo>
                        <a:pt x="973529" y="371852"/>
                      </a:lnTo>
                      <a:lnTo>
                        <a:pt x="974046" y="371849"/>
                      </a:lnTo>
                      <a:lnTo>
                        <a:pt x="1010714" y="359919"/>
                      </a:lnTo>
                      <a:lnTo>
                        <a:pt x="1039636" y="335032"/>
                      </a:lnTo>
                      <a:lnTo>
                        <a:pt x="1063910" y="305072"/>
                      </a:lnTo>
                      <a:lnTo>
                        <a:pt x="1085601" y="272700"/>
                      </a:lnTo>
                      <a:lnTo>
                        <a:pt x="1105743" y="239194"/>
                      </a:lnTo>
                      <a:lnTo>
                        <a:pt x="1124853" y="205518"/>
                      </a:lnTo>
                      <a:lnTo>
                        <a:pt x="1130017" y="196253"/>
                      </a:lnTo>
                      <a:lnTo>
                        <a:pt x="1130533" y="195325"/>
                      </a:lnTo>
                      <a:lnTo>
                        <a:pt x="1131050" y="194396"/>
                      </a:lnTo>
                      <a:lnTo>
                        <a:pt x="1131567" y="193467"/>
                      </a:lnTo>
                      <a:lnTo>
                        <a:pt x="1132083" y="192538"/>
                      </a:lnTo>
                      <a:lnTo>
                        <a:pt x="1132600" y="191609"/>
                      </a:lnTo>
                      <a:lnTo>
                        <a:pt x="1133116" y="190680"/>
                      </a:lnTo>
                      <a:lnTo>
                        <a:pt x="1133632" y="189751"/>
                      </a:lnTo>
                      <a:lnTo>
                        <a:pt x="1134149" y="188821"/>
                      </a:lnTo>
                      <a:lnTo>
                        <a:pt x="1134665" y="187892"/>
                      </a:lnTo>
                      <a:lnTo>
                        <a:pt x="1135182" y="186962"/>
                      </a:lnTo>
                      <a:lnTo>
                        <a:pt x="1135698" y="186032"/>
                      </a:lnTo>
                      <a:lnTo>
                        <a:pt x="1136215" y="185103"/>
                      </a:lnTo>
                      <a:lnTo>
                        <a:pt x="1154807" y="151830"/>
                      </a:lnTo>
                      <a:lnTo>
                        <a:pt x="1173916" y="118791"/>
                      </a:lnTo>
                      <a:lnTo>
                        <a:pt x="1194575" y="85684"/>
                      </a:lnTo>
                      <a:lnTo>
                        <a:pt x="1216783" y="54584"/>
                      </a:lnTo>
                      <a:lnTo>
                        <a:pt x="1242606" y="26109"/>
                      </a:lnTo>
                      <a:lnTo>
                        <a:pt x="1274626" y="4743"/>
                      </a:lnTo>
                      <a:lnTo>
                        <a:pt x="1297867" y="0"/>
                      </a:lnTo>
                      <a:lnTo>
                        <a:pt x="1298384" y="1"/>
                      </a:lnTo>
                      <a:lnTo>
                        <a:pt x="1335052" y="11828"/>
                      </a:lnTo>
                      <a:lnTo>
                        <a:pt x="1363974" y="36643"/>
                      </a:lnTo>
                      <a:lnTo>
                        <a:pt x="1388248" y="66552"/>
                      </a:lnTo>
                      <a:lnTo>
                        <a:pt x="1409939" y="98889"/>
                      </a:lnTo>
                      <a:lnTo>
                        <a:pt x="1430081" y="132374"/>
                      </a:lnTo>
                      <a:lnTo>
                        <a:pt x="1449190" y="166039"/>
                      </a:lnTo>
                      <a:lnTo>
                        <a:pt x="1460552" y="186452"/>
                      </a:lnTo>
                      <a:lnTo>
                        <a:pt x="1461069" y="187382"/>
                      </a:lnTo>
                      <a:lnTo>
                        <a:pt x="1464168" y="192958"/>
                      </a:lnTo>
                      <a:lnTo>
                        <a:pt x="1464684" y="193887"/>
                      </a:lnTo>
                      <a:lnTo>
                        <a:pt x="1465201" y="194816"/>
                      </a:lnTo>
                      <a:lnTo>
                        <a:pt x="1465717" y="195744"/>
                      </a:lnTo>
                      <a:lnTo>
                        <a:pt x="1466233" y="196672"/>
                      </a:lnTo>
                      <a:lnTo>
                        <a:pt x="1485343" y="230632"/>
                      </a:lnTo>
                      <a:lnTo>
                        <a:pt x="1504968" y="263911"/>
                      </a:lnTo>
                      <a:lnTo>
                        <a:pt x="1526143" y="296636"/>
                      </a:lnTo>
                      <a:lnTo>
                        <a:pt x="1549384" y="327171"/>
                      </a:lnTo>
                      <a:lnTo>
                        <a:pt x="1576756" y="353907"/>
                      </a:lnTo>
                      <a:lnTo>
                        <a:pt x="1611359" y="370769"/>
                      </a:lnTo>
                      <a:lnTo>
                        <a:pt x="1622721" y="371851"/>
                      </a:lnTo>
                      <a:lnTo>
                        <a:pt x="1623238" y="371847"/>
                      </a:lnTo>
                      <a:lnTo>
                        <a:pt x="1659906" y="359800"/>
                      </a:lnTo>
                      <a:lnTo>
                        <a:pt x="1688828" y="334830"/>
                      </a:lnTo>
                      <a:lnTo>
                        <a:pt x="1713102" y="304813"/>
                      </a:lnTo>
                      <a:lnTo>
                        <a:pt x="1734793" y="272402"/>
                      </a:lnTo>
                      <a:lnTo>
                        <a:pt x="1754935" y="238871"/>
                      </a:lnTo>
                      <a:lnTo>
                        <a:pt x="1770429" y="211642"/>
                      </a:lnTo>
                      <a:lnTo>
                        <a:pt x="1770946" y="210721"/>
                      </a:lnTo>
                      <a:lnTo>
                        <a:pt x="1771462" y="209799"/>
                      </a:lnTo>
                      <a:lnTo>
                        <a:pt x="1771979" y="208877"/>
                      </a:lnTo>
                      <a:lnTo>
                        <a:pt x="1772495" y="207954"/>
                      </a:lnTo>
                      <a:lnTo>
                        <a:pt x="1775077" y="203332"/>
                      </a:lnTo>
                      <a:lnTo>
                        <a:pt x="1775594" y="202407"/>
                      </a:lnTo>
                      <a:lnTo>
                        <a:pt x="1776110" y="201480"/>
                      </a:lnTo>
                      <a:lnTo>
                        <a:pt x="1776627" y="200554"/>
                      </a:lnTo>
                      <a:lnTo>
                        <a:pt x="1777143" y="199627"/>
                      </a:lnTo>
                      <a:lnTo>
                        <a:pt x="1783341" y="188484"/>
                      </a:lnTo>
                      <a:lnTo>
                        <a:pt x="1783857" y="187554"/>
                      </a:lnTo>
                      <a:lnTo>
                        <a:pt x="1784374" y="186625"/>
                      </a:lnTo>
                      <a:lnTo>
                        <a:pt x="1784890" y="185695"/>
                      </a:lnTo>
                      <a:lnTo>
                        <a:pt x="1785407" y="184765"/>
                      </a:lnTo>
                      <a:lnTo>
                        <a:pt x="1785923" y="183836"/>
                      </a:lnTo>
                      <a:lnTo>
                        <a:pt x="1786440" y="182906"/>
                      </a:lnTo>
                      <a:lnTo>
                        <a:pt x="1786956" y="181977"/>
                      </a:lnTo>
                      <a:lnTo>
                        <a:pt x="1787473" y="181047"/>
                      </a:lnTo>
                      <a:lnTo>
                        <a:pt x="1787989" y="180118"/>
                      </a:lnTo>
                      <a:lnTo>
                        <a:pt x="1788505" y="179189"/>
                      </a:lnTo>
                      <a:lnTo>
                        <a:pt x="1789022" y="178260"/>
                      </a:lnTo>
                      <a:lnTo>
                        <a:pt x="1789538" y="177331"/>
                      </a:lnTo>
                      <a:lnTo>
                        <a:pt x="1790055" y="176403"/>
                      </a:lnTo>
                      <a:lnTo>
                        <a:pt x="1790571" y="175475"/>
                      </a:lnTo>
                      <a:lnTo>
                        <a:pt x="1791088" y="174547"/>
                      </a:lnTo>
                      <a:lnTo>
                        <a:pt x="1791604" y="173619"/>
                      </a:lnTo>
                      <a:lnTo>
                        <a:pt x="1792121" y="172691"/>
                      </a:lnTo>
                      <a:lnTo>
                        <a:pt x="1792637" y="171764"/>
                      </a:lnTo>
                      <a:lnTo>
                        <a:pt x="1793154" y="170838"/>
                      </a:lnTo>
                      <a:lnTo>
                        <a:pt x="1793670" y="169911"/>
                      </a:lnTo>
                      <a:lnTo>
                        <a:pt x="1794187" y="168985"/>
                      </a:lnTo>
                      <a:lnTo>
                        <a:pt x="1794703" y="168060"/>
                      </a:lnTo>
                      <a:lnTo>
                        <a:pt x="1797802" y="162517"/>
                      </a:lnTo>
                      <a:lnTo>
                        <a:pt x="1798318" y="161595"/>
                      </a:lnTo>
                      <a:lnTo>
                        <a:pt x="1798835" y="160673"/>
                      </a:lnTo>
                      <a:lnTo>
                        <a:pt x="1799351" y="159753"/>
                      </a:lnTo>
                      <a:lnTo>
                        <a:pt x="1799868" y="158832"/>
                      </a:lnTo>
                      <a:lnTo>
                        <a:pt x="1818977" y="125459"/>
                      </a:lnTo>
                      <a:lnTo>
                        <a:pt x="1839119" y="92538"/>
                      </a:lnTo>
                      <a:lnTo>
                        <a:pt x="1860810" y="61075"/>
                      </a:lnTo>
                      <a:lnTo>
                        <a:pt x="1885600" y="31905"/>
                      </a:lnTo>
                      <a:lnTo>
                        <a:pt x="1916071" y="8279"/>
                      </a:lnTo>
                      <a:lnTo>
                        <a:pt x="1947059" y="0"/>
                      </a:lnTo>
                      <a:lnTo>
                        <a:pt x="1947575" y="2"/>
                      </a:lnTo>
                      <a:lnTo>
                        <a:pt x="1984244" y="11947"/>
                      </a:lnTo>
                      <a:lnTo>
                        <a:pt x="2013166" y="36844"/>
                      </a:lnTo>
                      <a:lnTo>
                        <a:pt x="2037440" y="66811"/>
                      </a:lnTo>
                      <a:lnTo>
                        <a:pt x="2059131" y="99187"/>
                      </a:lnTo>
                      <a:lnTo>
                        <a:pt x="2079273" y="132697"/>
                      </a:lnTo>
                      <a:lnTo>
                        <a:pt x="2096833" y="163603"/>
                      </a:lnTo>
                      <a:lnTo>
                        <a:pt x="2097349" y="164526"/>
                      </a:lnTo>
                      <a:lnTo>
                        <a:pt x="2097866" y="165450"/>
                      </a:lnTo>
                      <a:lnTo>
                        <a:pt x="2098382" y="166374"/>
                      </a:lnTo>
                      <a:lnTo>
                        <a:pt x="2098899" y="167299"/>
                      </a:lnTo>
                      <a:lnTo>
                        <a:pt x="2099415" y="168224"/>
                      </a:lnTo>
                      <a:lnTo>
                        <a:pt x="2099932" y="169150"/>
                      </a:lnTo>
                      <a:lnTo>
                        <a:pt x="2100448" y="170076"/>
                      </a:lnTo>
                      <a:lnTo>
                        <a:pt x="2100965" y="171002"/>
                      </a:lnTo>
                      <a:lnTo>
                        <a:pt x="2101481" y="171929"/>
                      </a:lnTo>
                      <a:lnTo>
                        <a:pt x="2101998" y="172856"/>
                      </a:lnTo>
                      <a:lnTo>
                        <a:pt x="2102514" y="173784"/>
                      </a:lnTo>
                      <a:lnTo>
                        <a:pt x="2103031" y="174711"/>
                      </a:lnTo>
                      <a:lnTo>
                        <a:pt x="2103547" y="175639"/>
                      </a:lnTo>
                      <a:lnTo>
                        <a:pt x="2104063" y="176568"/>
                      </a:lnTo>
                      <a:lnTo>
                        <a:pt x="2104580" y="177496"/>
                      </a:lnTo>
                      <a:lnTo>
                        <a:pt x="2105096" y="178425"/>
                      </a:lnTo>
                      <a:lnTo>
                        <a:pt x="2105613" y="179354"/>
                      </a:lnTo>
                      <a:lnTo>
                        <a:pt x="2106129" y="180283"/>
                      </a:lnTo>
                      <a:lnTo>
                        <a:pt x="2106646" y="181212"/>
                      </a:lnTo>
                      <a:lnTo>
                        <a:pt x="2107162" y="182142"/>
                      </a:lnTo>
                      <a:lnTo>
                        <a:pt x="2107679" y="183071"/>
                      </a:lnTo>
                      <a:lnTo>
                        <a:pt x="2108195" y="184001"/>
                      </a:lnTo>
                      <a:lnTo>
                        <a:pt x="2108712" y="184931"/>
                      </a:lnTo>
                      <a:lnTo>
                        <a:pt x="2109228" y="185860"/>
                      </a:lnTo>
                      <a:lnTo>
                        <a:pt x="2109744" y="186790"/>
                      </a:lnTo>
                      <a:lnTo>
                        <a:pt x="2110261" y="187719"/>
                      </a:lnTo>
                      <a:lnTo>
                        <a:pt x="2110777" y="188649"/>
                      </a:lnTo>
                      <a:lnTo>
                        <a:pt x="2111294" y="189578"/>
                      </a:lnTo>
                      <a:lnTo>
                        <a:pt x="2111810" y="190508"/>
                      </a:lnTo>
                      <a:lnTo>
                        <a:pt x="2112327" y="191437"/>
                      </a:lnTo>
                      <a:lnTo>
                        <a:pt x="2112843" y="192366"/>
                      </a:lnTo>
                      <a:lnTo>
                        <a:pt x="2113360" y="193295"/>
                      </a:lnTo>
                      <a:lnTo>
                        <a:pt x="2113876" y="194224"/>
                      </a:lnTo>
                      <a:lnTo>
                        <a:pt x="2114392" y="195153"/>
                      </a:lnTo>
                      <a:lnTo>
                        <a:pt x="2114909" y="196081"/>
                      </a:lnTo>
                      <a:lnTo>
                        <a:pt x="2118524" y="202571"/>
                      </a:lnTo>
                      <a:lnTo>
                        <a:pt x="2119041" y="203497"/>
                      </a:lnTo>
                      <a:lnTo>
                        <a:pt x="2119557" y="204422"/>
                      </a:lnTo>
                      <a:lnTo>
                        <a:pt x="2120074" y="205347"/>
                      </a:lnTo>
                      <a:lnTo>
                        <a:pt x="2120590" y="206271"/>
                      </a:lnTo>
                      <a:lnTo>
                        <a:pt x="2121106" y="207195"/>
                      </a:lnTo>
                      <a:lnTo>
                        <a:pt x="2121623" y="208118"/>
                      </a:lnTo>
                      <a:lnTo>
                        <a:pt x="2122139" y="209041"/>
                      </a:lnTo>
                      <a:lnTo>
                        <a:pt x="2122656" y="209963"/>
                      </a:lnTo>
                      <a:lnTo>
                        <a:pt x="2123173" y="210885"/>
                      </a:lnTo>
                      <a:lnTo>
                        <a:pt x="2123689" y="211806"/>
                      </a:lnTo>
                      <a:lnTo>
                        <a:pt x="2124205" y="212726"/>
                      </a:lnTo>
                      <a:lnTo>
                        <a:pt x="2124722" y="213645"/>
                      </a:lnTo>
                      <a:lnTo>
                        <a:pt x="2125238" y="214564"/>
                      </a:lnTo>
                      <a:lnTo>
                        <a:pt x="2144347" y="247868"/>
                      </a:lnTo>
                      <a:lnTo>
                        <a:pt x="2164489" y="280662"/>
                      </a:lnTo>
                      <a:lnTo>
                        <a:pt x="2186697" y="312612"/>
                      </a:lnTo>
                      <a:lnTo>
                        <a:pt x="2212004" y="341837"/>
                      </a:lnTo>
                      <a:lnTo>
                        <a:pt x="2242991" y="364807"/>
                      </a:lnTo>
                      <a:lnTo>
                        <a:pt x="2271397" y="371852"/>
                      </a:lnTo>
                      <a:lnTo>
                        <a:pt x="2271913" y="371850"/>
                      </a:lnTo>
                      <a:lnTo>
                        <a:pt x="2308582" y="360008"/>
                      </a:lnTo>
                      <a:lnTo>
                        <a:pt x="2337504" y="335184"/>
                      </a:lnTo>
                      <a:lnTo>
                        <a:pt x="2361778" y="305267"/>
                      </a:lnTo>
                      <a:lnTo>
                        <a:pt x="2383469" y="272926"/>
                      </a:lnTo>
                      <a:lnTo>
                        <a:pt x="2403611" y="239438"/>
                      </a:lnTo>
                      <a:lnTo>
                        <a:pt x="2422720" y="205772"/>
                      </a:lnTo>
                      <a:lnTo>
                        <a:pt x="2423236" y="204847"/>
                      </a:lnTo>
                      <a:lnTo>
                        <a:pt x="2423753" y="203922"/>
                      </a:lnTo>
                      <a:lnTo>
                        <a:pt x="2424269" y="202997"/>
                      </a:lnTo>
                      <a:lnTo>
                        <a:pt x="2424786" y="202071"/>
                      </a:lnTo>
                      <a:lnTo>
                        <a:pt x="2425302" y="201144"/>
                      </a:lnTo>
                      <a:lnTo>
                        <a:pt x="2427885" y="196507"/>
                      </a:lnTo>
                      <a:lnTo>
                        <a:pt x="2428401" y="195579"/>
                      </a:lnTo>
                      <a:lnTo>
                        <a:pt x="2428917" y="194651"/>
                      </a:lnTo>
                      <a:lnTo>
                        <a:pt x="2429434" y="193722"/>
                      </a:lnTo>
                      <a:lnTo>
                        <a:pt x="2429950" y="192793"/>
                      </a:lnTo>
                      <a:lnTo>
                        <a:pt x="2430467" y="191864"/>
                      </a:lnTo>
                      <a:lnTo>
                        <a:pt x="2430983" y="190935"/>
                      </a:lnTo>
                      <a:lnTo>
                        <a:pt x="2431500" y="190005"/>
                      </a:lnTo>
                      <a:lnTo>
                        <a:pt x="2432016" y="189076"/>
                      </a:lnTo>
                      <a:lnTo>
                        <a:pt x="2432533" y="188146"/>
                      </a:lnTo>
                      <a:lnTo>
                        <a:pt x="2433049" y="187217"/>
                      </a:lnTo>
                      <a:lnTo>
                        <a:pt x="2433566" y="186287"/>
                      </a:lnTo>
                      <a:lnTo>
                        <a:pt x="2434082" y="185358"/>
                      </a:lnTo>
                      <a:lnTo>
                        <a:pt x="2434599" y="184428"/>
                      </a:lnTo>
                      <a:lnTo>
                        <a:pt x="2435115" y="183498"/>
                      </a:lnTo>
                      <a:lnTo>
                        <a:pt x="2435632" y="182569"/>
                      </a:lnTo>
                      <a:lnTo>
                        <a:pt x="2436148" y="181640"/>
                      </a:lnTo>
                      <a:lnTo>
                        <a:pt x="2436664" y="180710"/>
                      </a:lnTo>
                      <a:lnTo>
                        <a:pt x="2445961" y="164027"/>
                      </a:lnTo>
                      <a:lnTo>
                        <a:pt x="2446477" y="163104"/>
                      </a:lnTo>
                      <a:lnTo>
                        <a:pt x="2446994" y="162182"/>
                      </a:lnTo>
                      <a:lnTo>
                        <a:pt x="2447510" y="161260"/>
                      </a:lnTo>
                      <a:lnTo>
                        <a:pt x="2448027" y="160339"/>
                      </a:lnTo>
                      <a:lnTo>
                        <a:pt x="2467136" y="126901"/>
                      </a:lnTo>
                      <a:lnTo>
                        <a:pt x="2487278" y="93857"/>
                      </a:lnTo>
                      <a:lnTo>
                        <a:pt x="2508969" y="62207"/>
                      </a:lnTo>
                      <a:lnTo>
                        <a:pt x="2533759" y="32763"/>
                      </a:lnTo>
                      <a:lnTo>
                        <a:pt x="2563714" y="9018"/>
                      </a:lnTo>
                      <a:lnTo>
                        <a:pt x="2596251" y="0"/>
                      </a:lnTo>
                      <a:lnTo>
                        <a:pt x="2596768" y="4"/>
                      </a:lnTo>
                      <a:lnTo>
                        <a:pt x="2633436" y="12066"/>
                      </a:lnTo>
                      <a:lnTo>
                        <a:pt x="2662358" y="37046"/>
                      </a:lnTo>
                      <a:lnTo>
                        <a:pt x="2686632" y="67070"/>
                      </a:lnTo>
                      <a:lnTo>
                        <a:pt x="2708323" y="99486"/>
                      </a:lnTo>
                      <a:lnTo>
                        <a:pt x="2728465" y="133020"/>
                      </a:lnTo>
                      <a:lnTo>
                        <a:pt x="2730531" y="136595"/>
                      </a:lnTo>
                      <a:lnTo>
                        <a:pt x="2731048" y="137492"/>
                      </a:lnTo>
                      <a:lnTo>
                        <a:pt x="2731564" y="138390"/>
                      </a:lnTo>
                      <a:lnTo>
                        <a:pt x="2732081" y="139290"/>
                      </a:lnTo>
                      <a:lnTo>
                        <a:pt x="2732597" y="140190"/>
                      </a:lnTo>
                      <a:lnTo>
                        <a:pt x="2735179" y="144709"/>
                      </a:lnTo>
                      <a:lnTo>
                        <a:pt x="2735696" y="145616"/>
                      </a:lnTo>
                      <a:lnTo>
                        <a:pt x="2736212" y="146524"/>
                      </a:lnTo>
                      <a:lnTo>
                        <a:pt x="2736729" y="147433"/>
                      </a:lnTo>
                      <a:lnTo>
                        <a:pt x="2737245" y="148343"/>
                      </a:lnTo>
                      <a:lnTo>
                        <a:pt x="2756354" y="182479"/>
                      </a:lnTo>
                      <a:lnTo>
                        <a:pt x="2756871" y="183409"/>
                      </a:lnTo>
                      <a:lnTo>
                        <a:pt x="2757387" y="184338"/>
                      </a:lnTo>
                      <a:lnTo>
                        <a:pt x="2757904" y="185268"/>
                      </a:lnTo>
                      <a:lnTo>
                        <a:pt x="2758420" y="186198"/>
                      </a:lnTo>
                      <a:lnTo>
                        <a:pt x="2758937" y="187127"/>
                      </a:lnTo>
                      <a:lnTo>
                        <a:pt x="2759453" y="188057"/>
                      </a:lnTo>
                      <a:lnTo>
                        <a:pt x="2763068" y="194561"/>
                      </a:lnTo>
                      <a:lnTo>
                        <a:pt x="2763584" y="195490"/>
                      </a:lnTo>
                      <a:lnTo>
                        <a:pt x="2764101" y="196418"/>
                      </a:lnTo>
                      <a:lnTo>
                        <a:pt x="2764617" y="197346"/>
                      </a:lnTo>
                      <a:lnTo>
                        <a:pt x="2765134" y="198274"/>
                      </a:lnTo>
                      <a:lnTo>
                        <a:pt x="2765650" y="199201"/>
                      </a:lnTo>
                      <a:lnTo>
                        <a:pt x="2766167" y="200128"/>
                      </a:lnTo>
                      <a:lnTo>
                        <a:pt x="2766684" y="201055"/>
                      </a:lnTo>
                      <a:lnTo>
                        <a:pt x="2767200" y="201981"/>
                      </a:lnTo>
                      <a:lnTo>
                        <a:pt x="2767716" y="202907"/>
                      </a:lnTo>
                      <a:lnTo>
                        <a:pt x="2768233" y="203833"/>
                      </a:lnTo>
                      <a:lnTo>
                        <a:pt x="2768749" y="204758"/>
                      </a:lnTo>
                      <a:lnTo>
                        <a:pt x="2769265" y="205682"/>
                      </a:lnTo>
                      <a:lnTo>
                        <a:pt x="2769782" y="206607"/>
                      </a:lnTo>
                      <a:lnTo>
                        <a:pt x="2770298" y="207530"/>
                      </a:lnTo>
                      <a:lnTo>
                        <a:pt x="2770815" y="208453"/>
                      </a:lnTo>
                      <a:lnTo>
                        <a:pt x="2771331" y="209376"/>
                      </a:lnTo>
                      <a:lnTo>
                        <a:pt x="2771848" y="210298"/>
                      </a:lnTo>
                      <a:lnTo>
                        <a:pt x="2772364" y="211219"/>
                      </a:lnTo>
                      <a:lnTo>
                        <a:pt x="2772881" y="212140"/>
                      </a:lnTo>
                      <a:lnTo>
                        <a:pt x="2773398" y="213060"/>
                      </a:lnTo>
                      <a:lnTo>
                        <a:pt x="2773914" y="213979"/>
                      </a:lnTo>
                      <a:lnTo>
                        <a:pt x="2774431" y="214898"/>
                      </a:lnTo>
                      <a:lnTo>
                        <a:pt x="2774947" y="215815"/>
                      </a:lnTo>
                      <a:lnTo>
                        <a:pt x="2775463" y="216733"/>
                      </a:lnTo>
                      <a:lnTo>
                        <a:pt x="2794572" y="249935"/>
                      </a:lnTo>
                      <a:lnTo>
                        <a:pt x="2814714" y="282545"/>
                      </a:lnTo>
                      <a:lnTo>
                        <a:pt x="2836922" y="314211"/>
                      </a:lnTo>
                      <a:lnTo>
                        <a:pt x="2862229" y="343023"/>
                      </a:lnTo>
                      <a:lnTo>
                        <a:pt x="2893216" y="365394"/>
                      </a:lnTo>
                      <a:lnTo>
                        <a:pt x="2920589" y="371852"/>
                      </a:lnTo>
                      <a:lnTo>
                        <a:pt x="2921105" y="371849"/>
                      </a:lnTo>
                      <a:lnTo>
                        <a:pt x="2957774" y="359890"/>
                      </a:lnTo>
                      <a:lnTo>
                        <a:pt x="2986696" y="334982"/>
                      </a:lnTo>
                      <a:lnTo>
                        <a:pt x="3010970" y="305009"/>
                      </a:lnTo>
                      <a:lnTo>
                        <a:pt x="3032661" y="272627"/>
                      </a:lnTo>
                      <a:lnTo>
                        <a:pt x="3052803" y="239115"/>
                      </a:lnTo>
                      <a:lnTo>
                        <a:pt x="3071912" y="205436"/>
                      </a:lnTo>
                      <a:lnTo>
                        <a:pt x="3073461" y="202661"/>
                      </a:lnTo>
                      <a:lnTo>
                        <a:pt x="3073978" y="201734"/>
                      </a:lnTo>
                      <a:lnTo>
                        <a:pt x="3074494" y="200808"/>
                      </a:lnTo>
                      <a:lnTo>
                        <a:pt x="3075011" y="199881"/>
                      </a:lnTo>
                      <a:lnTo>
                        <a:pt x="3075527" y="198954"/>
                      </a:lnTo>
                      <a:lnTo>
                        <a:pt x="3078109" y="194314"/>
                      </a:lnTo>
                      <a:lnTo>
                        <a:pt x="3078626" y="193385"/>
                      </a:lnTo>
                      <a:lnTo>
                        <a:pt x="3079142" y="192456"/>
                      </a:lnTo>
                      <a:lnTo>
                        <a:pt x="3079659" y="191527"/>
                      </a:lnTo>
                      <a:lnTo>
                        <a:pt x="3080175" y="190598"/>
                      </a:lnTo>
                      <a:lnTo>
                        <a:pt x="3080692" y="189668"/>
                      </a:lnTo>
                      <a:lnTo>
                        <a:pt x="3081208" y="188739"/>
                      </a:lnTo>
                      <a:lnTo>
                        <a:pt x="3081725" y="187809"/>
                      </a:lnTo>
                      <a:lnTo>
                        <a:pt x="3082241" y="186879"/>
                      </a:lnTo>
                      <a:lnTo>
                        <a:pt x="3082758" y="185950"/>
                      </a:lnTo>
                      <a:lnTo>
                        <a:pt x="3083274" y="185020"/>
                      </a:lnTo>
                      <a:lnTo>
                        <a:pt x="3083791" y="184091"/>
                      </a:lnTo>
                      <a:lnTo>
                        <a:pt x="3084307" y="183161"/>
                      </a:lnTo>
                      <a:lnTo>
                        <a:pt x="3084823" y="182232"/>
                      </a:lnTo>
                      <a:lnTo>
                        <a:pt x="3085340" y="181302"/>
                      </a:lnTo>
                      <a:lnTo>
                        <a:pt x="3098252" y="158165"/>
                      </a:lnTo>
                      <a:lnTo>
                        <a:pt x="3098768" y="157246"/>
                      </a:lnTo>
                    </a:path>
                  </a:pathLst>
                </a:custGeom>
                <a:ln w="10226">
                  <a:solidFill>
                    <a:srgbClr val="D95318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47" name="object 47"/>
                <p:cNvSpPr>
                  <a:spLocks/>
                </p:cNvSpPr>
                <p:nvPr/>
              </p:nvSpPr>
              <p:spPr>
                <a:xfrm>
                  <a:off x="1916752" y="16263035"/>
                  <a:ext cx="3083560" cy="18599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3560" h="1859915">
                      <a:moveTo>
                        <a:pt x="0" y="929852"/>
                      </a:moveTo>
                      <a:lnTo>
                        <a:pt x="516" y="928922"/>
                      </a:lnTo>
                      <a:lnTo>
                        <a:pt x="1032" y="927992"/>
                      </a:lnTo>
                      <a:lnTo>
                        <a:pt x="1549" y="927063"/>
                      </a:lnTo>
                      <a:lnTo>
                        <a:pt x="20142" y="893130"/>
                      </a:lnTo>
                      <a:lnTo>
                        <a:pt x="37701" y="858805"/>
                      </a:lnTo>
                      <a:lnTo>
                        <a:pt x="53711" y="823398"/>
                      </a:lnTo>
                      <a:lnTo>
                        <a:pt x="67656" y="787037"/>
                      </a:lnTo>
                      <a:lnTo>
                        <a:pt x="79535" y="749565"/>
                      </a:lnTo>
                      <a:lnTo>
                        <a:pt x="89347" y="711691"/>
                      </a:lnTo>
                      <a:lnTo>
                        <a:pt x="97611" y="672584"/>
                      </a:lnTo>
                      <a:lnTo>
                        <a:pt x="104325" y="633819"/>
                      </a:lnTo>
                      <a:lnTo>
                        <a:pt x="110006" y="594156"/>
                      </a:lnTo>
                      <a:lnTo>
                        <a:pt x="114654" y="555334"/>
                      </a:lnTo>
                      <a:lnTo>
                        <a:pt x="118786" y="514400"/>
                      </a:lnTo>
                      <a:lnTo>
                        <a:pt x="122401" y="472074"/>
                      </a:lnTo>
                      <a:lnTo>
                        <a:pt x="125500" y="429527"/>
                      </a:lnTo>
                      <a:lnTo>
                        <a:pt x="128082" y="388448"/>
                      </a:lnTo>
                      <a:lnTo>
                        <a:pt x="130664" y="340916"/>
                      </a:lnTo>
                      <a:lnTo>
                        <a:pt x="132730" y="297107"/>
                      </a:lnTo>
                      <a:lnTo>
                        <a:pt x="134796" y="246897"/>
                      </a:lnTo>
                      <a:lnTo>
                        <a:pt x="136345" y="204117"/>
                      </a:lnTo>
                      <a:lnTo>
                        <a:pt x="137895" y="156017"/>
                      </a:lnTo>
                      <a:lnTo>
                        <a:pt x="139444" y="101510"/>
                      </a:lnTo>
                      <a:lnTo>
                        <a:pt x="140477" y="60937"/>
                      </a:lnTo>
                      <a:lnTo>
                        <a:pt x="141510" y="16386"/>
                      </a:lnTo>
                      <a:lnTo>
                        <a:pt x="141863" y="0"/>
                      </a:lnTo>
                    </a:path>
                    <a:path w="3083560" h="1859915">
                      <a:moveTo>
                        <a:pt x="162601" y="0"/>
                      </a:moveTo>
                      <a:lnTo>
                        <a:pt x="162604" y="1859704"/>
                      </a:lnTo>
                    </a:path>
                    <a:path w="3083560" h="1859915">
                      <a:moveTo>
                        <a:pt x="486773" y="0"/>
                      </a:moveTo>
                      <a:lnTo>
                        <a:pt x="486779" y="1859704"/>
                      </a:lnTo>
                    </a:path>
                    <a:path w="3083560" h="1859915">
                      <a:moveTo>
                        <a:pt x="810947" y="0"/>
                      </a:moveTo>
                      <a:lnTo>
                        <a:pt x="810951" y="1859704"/>
                      </a:lnTo>
                    </a:path>
                    <a:path w="3083560" h="1859915">
                      <a:moveTo>
                        <a:pt x="1136154" y="0"/>
                      </a:moveTo>
                      <a:lnTo>
                        <a:pt x="1136157" y="1859704"/>
                      </a:lnTo>
                    </a:path>
                    <a:path w="3083560" h="1859915">
                      <a:moveTo>
                        <a:pt x="1460326" y="0"/>
                      </a:moveTo>
                      <a:lnTo>
                        <a:pt x="1460332" y="1859704"/>
                      </a:lnTo>
                    </a:path>
                    <a:path w="3083560" h="1859915">
                      <a:moveTo>
                        <a:pt x="1784499" y="0"/>
                      </a:moveTo>
                      <a:lnTo>
                        <a:pt x="1784504" y="1859704"/>
                      </a:lnTo>
                    </a:path>
                    <a:path w="3083560" h="1859915">
                      <a:moveTo>
                        <a:pt x="2109707" y="0"/>
                      </a:moveTo>
                      <a:lnTo>
                        <a:pt x="2109709" y="1859704"/>
                      </a:lnTo>
                    </a:path>
                    <a:path w="3083560" h="1859915">
                      <a:moveTo>
                        <a:pt x="2433878" y="0"/>
                      </a:moveTo>
                      <a:lnTo>
                        <a:pt x="2433884" y="1859704"/>
                      </a:lnTo>
                    </a:path>
                    <a:path w="3083560" h="1859915">
                      <a:moveTo>
                        <a:pt x="2758052" y="0"/>
                      </a:moveTo>
                      <a:lnTo>
                        <a:pt x="2758057" y="1859704"/>
                      </a:lnTo>
                    </a:path>
                    <a:path w="3083560" h="1859915">
                      <a:moveTo>
                        <a:pt x="3083261" y="0"/>
                      </a:moveTo>
                      <a:lnTo>
                        <a:pt x="3083261" y="1859704"/>
                      </a:lnTo>
                    </a:path>
                  </a:pathLst>
                </a:custGeom>
                <a:ln w="10226">
                  <a:solidFill>
                    <a:srgbClr val="ECB02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48" name="object 48"/>
              <p:cNvSpPr txBox="1">
                <a:spLocks/>
              </p:cNvSpPr>
              <p:nvPr/>
            </p:nvSpPr>
            <p:spPr>
              <a:xfrm>
                <a:off x="5519066" y="16886187"/>
                <a:ext cx="408940" cy="566420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1150" spc="-10" dirty="0">
                    <a:latin typeface="Times New Roman"/>
                    <a:cs typeface="Times New Roman"/>
                  </a:rPr>
                  <a:t>sin(</a:t>
                </a:r>
                <a:r>
                  <a:rPr sz="1150" i="1" spc="-10" dirty="0">
                    <a:latin typeface="Constantia"/>
                    <a:cs typeface="Constantia"/>
                  </a:rPr>
                  <a:t>t</a:t>
                </a:r>
                <a:r>
                  <a:rPr sz="1150" spc="-10" dirty="0">
                    <a:latin typeface="Times New Roman"/>
                    <a:cs typeface="Times New Roman"/>
                  </a:rPr>
                  <a:t>)</a:t>
                </a:r>
                <a:endParaRPr sz="1150" dirty="0">
                  <a:latin typeface="Times New Roman"/>
                  <a:cs typeface="Times New Roman"/>
                </a:endParaRPr>
              </a:p>
              <a:p>
                <a:pPr marL="12700">
                  <a:lnSpc>
                    <a:spcPct val="100000"/>
                  </a:lnSpc>
                  <a:spcBef>
                    <a:spcPts val="50"/>
                  </a:spcBef>
                </a:pPr>
                <a:r>
                  <a:rPr sz="1150" spc="-10" dirty="0">
                    <a:latin typeface="Times New Roman"/>
                    <a:cs typeface="Times New Roman"/>
                  </a:rPr>
                  <a:t>cos(</a:t>
                </a:r>
                <a:r>
                  <a:rPr sz="1150" i="1" spc="-10" dirty="0">
                    <a:latin typeface="Constantia"/>
                    <a:cs typeface="Constantia"/>
                  </a:rPr>
                  <a:t>t</a:t>
                </a:r>
                <a:r>
                  <a:rPr sz="1150" spc="-10" dirty="0">
                    <a:latin typeface="Times New Roman"/>
                    <a:cs typeface="Times New Roman"/>
                  </a:rPr>
                  <a:t>)</a:t>
                </a:r>
                <a:endParaRPr sz="1150" dirty="0">
                  <a:latin typeface="Times New Roman"/>
                  <a:cs typeface="Times New Roman"/>
                </a:endParaRPr>
              </a:p>
              <a:p>
                <a:pPr marL="12700">
                  <a:lnSpc>
                    <a:spcPct val="100000"/>
                  </a:lnSpc>
                  <a:spcBef>
                    <a:spcPts val="45"/>
                  </a:spcBef>
                </a:pPr>
                <a:r>
                  <a:rPr sz="1150" spc="55" dirty="0">
                    <a:latin typeface="Times New Roman"/>
                    <a:cs typeface="Times New Roman"/>
                  </a:rPr>
                  <a:t>tan(</a:t>
                </a:r>
                <a:r>
                  <a:rPr sz="1150" i="1" spc="55" dirty="0">
                    <a:latin typeface="Constantia"/>
                    <a:cs typeface="Constantia"/>
                  </a:rPr>
                  <a:t>t</a:t>
                </a:r>
                <a:r>
                  <a:rPr sz="1150" spc="55" dirty="0">
                    <a:latin typeface="Times New Roman"/>
                    <a:cs typeface="Times New Roman"/>
                  </a:rPr>
                  <a:t>)</a:t>
                </a:r>
                <a:endParaRPr sz="115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9" name="object 49"/>
              <p:cNvSpPr>
                <a:spLocks/>
              </p:cNvSpPr>
              <p:nvPr/>
            </p:nvSpPr>
            <p:spPr>
              <a:xfrm>
                <a:off x="5199805" y="17011591"/>
                <a:ext cx="30924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09245">
                    <a:moveTo>
                      <a:pt x="0" y="0"/>
                    </a:moveTo>
                    <a:lnTo>
                      <a:pt x="308800" y="0"/>
                    </a:lnTo>
                  </a:path>
                </a:pathLst>
              </a:custGeom>
              <a:ln w="10226">
                <a:solidFill>
                  <a:srgbClr val="0072B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0" name="object 50"/>
              <p:cNvSpPr>
                <a:spLocks/>
              </p:cNvSpPr>
              <p:nvPr/>
            </p:nvSpPr>
            <p:spPr>
              <a:xfrm>
                <a:off x="5199805" y="17192888"/>
                <a:ext cx="30924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09245">
                    <a:moveTo>
                      <a:pt x="0" y="0"/>
                    </a:moveTo>
                    <a:lnTo>
                      <a:pt x="308800" y="0"/>
                    </a:lnTo>
                  </a:path>
                </a:pathLst>
              </a:custGeom>
              <a:ln w="10226">
                <a:solidFill>
                  <a:srgbClr val="D95318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1" name="object 51"/>
              <p:cNvSpPr>
                <a:spLocks/>
              </p:cNvSpPr>
              <p:nvPr/>
            </p:nvSpPr>
            <p:spPr>
              <a:xfrm>
                <a:off x="5199805" y="17374184"/>
                <a:ext cx="30924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09245">
                    <a:moveTo>
                      <a:pt x="0" y="0"/>
                    </a:moveTo>
                    <a:lnTo>
                      <a:pt x="308800" y="0"/>
                    </a:lnTo>
                  </a:path>
                </a:pathLst>
              </a:custGeom>
              <a:ln w="10226">
                <a:solidFill>
                  <a:srgbClr val="ECB02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52" name="object 52"/>
          <p:cNvSpPr txBox="1"/>
          <p:nvPr/>
        </p:nvSpPr>
        <p:spPr>
          <a:xfrm>
            <a:off x="1937288" y="18367119"/>
            <a:ext cx="3472815" cy="2565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spc="-10" dirty="0">
                <a:latin typeface="Tahoma"/>
                <a:cs typeface="Tahoma"/>
              </a:rPr>
              <a:t>Figura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2.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Funções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trigonométricas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básicas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334298" y="4347989"/>
            <a:ext cx="6424930" cy="691536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1500" dirty="0">
                <a:latin typeface="Tahoma"/>
                <a:cs typeface="Tahoma"/>
              </a:rPr>
              <a:t>As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tabelas</a:t>
            </a:r>
            <a:r>
              <a:rPr sz="1500" spc="-4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devem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possuir</a:t>
            </a:r>
            <a:r>
              <a:rPr sz="1500" spc="-7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legenda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na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parte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superior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com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as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entradas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centra- </a:t>
            </a:r>
            <a:r>
              <a:rPr sz="1500" dirty="0">
                <a:latin typeface="Tahoma"/>
                <a:cs typeface="Tahoma"/>
              </a:rPr>
              <a:t>lizadas</a:t>
            </a:r>
            <a:r>
              <a:rPr sz="1500" spc="-3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nas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colunas,</a:t>
            </a:r>
            <a:r>
              <a:rPr sz="1500" spc="-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como</a:t>
            </a:r>
            <a:r>
              <a:rPr sz="1500" spc="-3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na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Tabela </a:t>
            </a:r>
            <a:r>
              <a:rPr sz="1500" dirty="0">
                <a:latin typeface="Tahoma"/>
                <a:cs typeface="Tahoma"/>
              </a:rPr>
              <a:t>1.</a:t>
            </a:r>
            <a:r>
              <a:rPr sz="1500" spc="229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Também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deve-</a:t>
            </a:r>
            <a:r>
              <a:rPr sz="1500" dirty="0">
                <a:latin typeface="Tahoma"/>
                <a:cs typeface="Tahoma"/>
              </a:rPr>
              <a:t>se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indicar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origem</a:t>
            </a:r>
            <a:r>
              <a:rPr sz="1500" spc="-3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da </a:t>
            </a:r>
            <a:r>
              <a:rPr sz="1500" spc="-30" dirty="0">
                <a:latin typeface="Tahoma"/>
                <a:cs typeface="Tahoma"/>
              </a:rPr>
              <a:t>tabela,</a:t>
            </a:r>
            <a:r>
              <a:rPr sz="1500" spc="-9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quando</a:t>
            </a:r>
            <a:r>
              <a:rPr sz="1500" spc="-85" dirty="0">
                <a:latin typeface="Tahoma"/>
                <a:cs typeface="Tahoma"/>
              </a:rPr>
              <a:t> </a:t>
            </a:r>
            <a:r>
              <a:rPr sz="1500" spc="-10" dirty="0" err="1">
                <a:latin typeface="Tahoma"/>
                <a:cs typeface="Tahoma"/>
              </a:rPr>
              <a:t>não-própria</a:t>
            </a:r>
            <a:r>
              <a:rPr sz="1500" spc="-10" dirty="0">
                <a:latin typeface="Tahoma"/>
                <a:cs typeface="Tahoma"/>
              </a:rPr>
              <a:t>.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48" name="Agrupar 147">
            <a:extLst>
              <a:ext uri="{FF2B5EF4-FFF2-40B4-BE49-F238E27FC236}">
                <a16:creationId xmlns:a16="http://schemas.microsoft.com/office/drawing/2014/main" id="{C0ED57E1-5D67-A536-7D5A-188D81DFDFB9}"/>
              </a:ext>
            </a:extLst>
          </p:cNvPr>
          <p:cNvGrpSpPr/>
          <p:nvPr/>
        </p:nvGrpSpPr>
        <p:grpSpPr>
          <a:xfrm>
            <a:off x="7346998" y="6845755"/>
            <a:ext cx="6399530" cy="2155412"/>
            <a:chOff x="7346998" y="6845755"/>
            <a:chExt cx="6399530" cy="2155412"/>
          </a:xfrm>
        </p:grpSpPr>
        <p:sp>
          <p:nvSpPr>
            <p:cNvPr id="63" name="object 63"/>
            <p:cNvSpPr/>
            <p:nvPr/>
          </p:nvSpPr>
          <p:spPr>
            <a:xfrm>
              <a:off x="7346998" y="6845755"/>
              <a:ext cx="6399530" cy="612140"/>
            </a:xfrm>
            <a:custGeom>
              <a:avLst/>
              <a:gdLst/>
              <a:ahLst/>
              <a:cxnLst/>
              <a:rect l="l" t="t" r="r" b="b"/>
              <a:pathLst>
                <a:path w="6399530" h="612140">
                  <a:moveTo>
                    <a:pt x="6398941" y="0"/>
                  </a:moveTo>
                  <a:lnTo>
                    <a:pt x="0" y="0"/>
                  </a:lnTo>
                  <a:lnTo>
                    <a:pt x="0" y="611803"/>
                  </a:lnTo>
                  <a:lnTo>
                    <a:pt x="6398941" y="611803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 txBox="1"/>
            <p:nvPr/>
          </p:nvSpPr>
          <p:spPr>
            <a:xfrm>
              <a:off x="7346998" y="6845755"/>
              <a:ext cx="6399530" cy="414655"/>
            </a:xfrm>
            <a:prstGeom prst="rect">
              <a:avLst/>
            </a:prstGeom>
            <a:solidFill>
              <a:srgbClr val="F0F0F0"/>
            </a:solidFill>
          </p:spPr>
          <p:txBody>
            <a:bodyPr vert="horz" wrap="square" lIns="0" tIns="5715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450"/>
                </a:spcBef>
              </a:pPr>
              <a:r>
                <a:rPr sz="1800" b="1" spc="55" dirty="0">
                  <a:latin typeface="Trebuchet MS"/>
                  <a:cs typeface="Trebuchet MS"/>
                </a:rPr>
                <a:t>Exemplo</a:t>
              </a:r>
              <a:r>
                <a:rPr sz="1800" b="1" spc="-95" dirty="0">
                  <a:latin typeface="Trebuchet MS"/>
                  <a:cs typeface="Trebuchet MS"/>
                </a:rPr>
                <a:t> </a:t>
              </a:r>
              <a:r>
                <a:rPr sz="1800" b="1" spc="80" dirty="0">
                  <a:latin typeface="Trebuchet MS"/>
                  <a:cs typeface="Trebuchet MS"/>
                </a:rPr>
                <a:t>de</a:t>
              </a:r>
              <a:r>
                <a:rPr sz="1800" b="1" spc="-90" dirty="0">
                  <a:latin typeface="Trebuchet MS"/>
                  <a:cs typeface="Trebuchet MS"/>
                </a:rPr>
                <a:t> </a:t>
              </a:r>
              <a:r>
                <a:rPr sz="1800" b="1" dirty="0">
                  <a:latin typeface="Trebuchet MS"/>
                  <a:cs typeface="Trebuchet MS"/>
                </a:rPr>
                <a:t>outro</a:t>
              </a:r>
              <a:r>
                <a:rPr sz="1800" b="1" spc="-90" dirty="0">
                  <a:latin typeface="Trebuchet MS"/>
                  <a:cs typeface="Trebuchet MS"/>
                </a:rPr>
                <a:t> </a:t>
              </a:r>
              <a:r>
                <a:rPr sz="1800" b="1" spc="75" dirty="0">
                  <a:latin typeface="Trebuchet MS"/>
                  <a:cs typeface="Trebuchet MS"/>
                </a:rPr>
                <a:t>bloco</a:t>
              </a:r>
              <a:r>
                <a:rPr sz="1800" b="1" spc="-90" dirty="0">
                  <a:latin typeface="Trebuchet MS"/>
                  <a:cs typeface="Trebuchet MS"/>
                </a:rPr>
                <a:t> </a:t>
              </a:r>
              <a:r>
                <a:rPr sz="1800" b="1" spc="90" dirty="0">
                  <a:latin typeface="Trebuchet MS"/>
                  <a:cs typeface="Trebuchet MS"/>
                </a:rPr>
                <a:t>em</a:t>
              </a:r>
              <a:r>
                <a:rPr sz="1800" b="1" spc="-90" dirty="0">
                  <a:latin typeface="Trebuchet MS"/>
                  <a:cs typeface="Trebuchet MS"/>
                </a:rPr>
                <a:t> </a:t>
              </a:r>
              <a:r>
                <a:rPr sz="1800" b="1" spc="55" dirty="0">
                  <a:latin typeface="Trebuchet MS"/>
                  <a:cs typeface="Trebuchet MS"/>
                </a:rPr>
                <a:t>destaque</a:t>
              </a:r>
              <a:endParaRPr sz="1800">
                <a:latin typeface="Trebuchet MS"/>
                <a:cs typeface="Trebuchet MS"/>
              </a:endParaRPr>
            </a:p>
          </p:txBody>
        </p:sp>
        <p:grpSp>
          <p:nvGrpSpPr>
            <p:cNvPr id="65" name="object 65"/>
            <p:cNvGrpSpPr/>
            <p:nvPr/>
          </p:nvGrpSpPr>
          <p:grpSpPr>
            <a:xfrm>
              <a:off x="7346998" y="7260293"/>
              <a:ext cx="6399530" cy="1740874"/>
              <a:chOff x="7346998" y="7260293"/>
              <a:chExt cx="6399530" cy="2117090"/>
            </a:xfrm>
          </p:grpSpPr>
          <p:sp>
            <p:nvSpPr>
              <p:cNvPr id="66" name="object 66"/>
              <p:cNvSpPr/>
              <p:nvPr/>
            </p:nvSpPr>
            <p:spPr>
              <a:xfrm>
                <a:off x="7346998" y="7260293"/>
                <a:ext cx="639953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6399530" h="6350">
                    <a:moveTo>
                      <a:pt x="6398941" y="0"/>
                    </a:moveTo>
                    <a:lnTo>
                      <a:pt x="0" y="0"/>
                    </a:lnTo>
                    <a:lnTo>
                      <a:pt x="0" y="6042"/>
                    </a:lnTo>
                    <a:lnTo>
                      <a:pt x="6398941" y="6042"/>
                    </a:lnTo>
                    <a:lnTo>
                      <a:pt x="6398941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7" name="object 67"/>
              <p:cNvSpPr/>
              <p:nvPr/>
            </p:nvSpPr>
            <p:spPr>
              <a:xfrm>
                <a:off x="7346998" y="7415697"/>
                <a:ext cx="6399530" cy="1961514"/>
              </a:xfrm>
              <a:custGeom>
                <a:avLst/>
                <a:gdLst/>
                <a:ahLst/>
                <a:cxnLst/>
                <a:rect l="l" t="t" r="r" b="b"/>
                <a:pathLst>
                  <a:path w="6399530" h="1961515">
                    <a:moveTo>
                      <a:pt x="6398941" y="0"/>
                    </a:moveTo>
                    <a:lnTo>
                      <a:pt x="0" y="0"/>
                    </a:lnTo>
                    <a:lnTo>
                      <a:pt x="0" y="1961429"/>
                    </a:lnTo>
                    <a:lnTo>
                      <a:pt x="6398941" y="1961429"/>
                    </a:lnTo>
                    <a:lnTo>
                      <a:pt x="6398941" y="0"/>
                    </a:lnTo>
                    <a:close/>
                  </a:path>
                </a:pathLst>
              </a:custGeom>
              <a:solidFill>
                <a:srgbClr val="F0F0F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</p:grpSp>
      </p:grpSp>
      <p:sp>
        <p:nvSpPr>
          <p:cNvPr id="68" name="object 68"/>
          <p:cNvSpPr txBox="1"/>
          <p:nvPr/>
        </p:nvSpPr>
        <p:spPr>
          <a:xfrm>
            <a:off x="7442610" y="7346961"/>
            <a:ext cx="6221095" cy="4583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R="5080" algn="just">
              <a:lnSpc>
                <a:spcPct val="101400"/>
              </a:lnSpc>
              <a:spcBef>
                <a:spcPts val="85"/>
              </a:spcBef>
            </a:pPr>
            <a:r>
              <a:rPr lang="pt-BR" sz="1500" spc="-30" dirty="0">
                <a:latin typeface="Tahoma"/>
                <a:cs typeface="Tahoma"/>
              </a:rPr>
              <a:t>E</a:t>
            </a:r>
            <a:r>
              <a:rPr sz="1500" spc="-35" dirty="0">
                <a:latin typeface="Tahoma"/>
                <a:cs typeface="Tahoma"/>
              </a:rPr>
              <a:t>m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114" dirty="0">
                <a:latin typeface="Tahoma"/>
                <a:cs typeface="Tahoma"/>
              </a:rPr>
              <a:t>(1)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exibe-se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60" dirty="0">
                <a:latin typeface="Tahoma"/>
                <a:cs typeface="Tahoma"/>
              </a:rPr>
              <a:t>a</a:t>
            </a:r>
            <a:r>
              <a:rPr sz="1500" spc="-40" dirty="0">
                <a:latin typeface="Tahoma"/>
                <a:cs typeface="Tahoma"/>
              </a:rPr>
              <a:t> Transformada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Laplace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em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114" dirty="0">
                <a:latin typeface="Tahoma"/>
                <a:cs typeface="Tahoma"/>
              </a:rPr>
              <a:t>(2)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60" dirty="0">
                <a:latin typeface="Tahoma"/>
                <a:cs typeface="Tahoma"/>
              </a:rPr>
              <a:t>a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fórmula</a:t>
            </a:r>
            <a:r>
              <a:rPr sz="1500" spc="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da</a:t>
            </a:r>
            <a:r>
              <a:rPr sz="1500" spc="-15" dirty="0">
                <a:latin typeface="Tahoma"/>
                <a:cs typeface="Tahoma"/>
              </a:rPr>
              <a:t> distância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euclidiana.</a:t>
            </a:r>
            <a:r>
              <a:rPr sz="1500" spc="185" dirty="0">
                <a:latin typeface="Tahoma"/>
                <a:cs typeface="Tahoma"/>
              </a:rPr>
              <a:t> </a:t>
            </a:r>
            <a:r>
              <a:rPr sz="1500" spc="-10" dirty="0">
                <a:solidFill>
                  <a:srgbClr val="FF0000"/>
                </a:solidFill>
                <a:latin typeface="Tahoma"/>
                <a:cs typeface="Tahoma"/>
              </a:rPr>
              <a:t>Equações</a:t>
            </a:r>
            <a:r>
              <a:rPr sz="1500" spc="-2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500" dirty="0">
                <a:solidFill>
                  <a:srgbClr val="FF0000"/>
                </a:solidFill>
                <a:latin typeface="Tahoma"/>
                <a:cs typeface="Tahoma"/>
              </a:rPr>
              <a:t>e</a:t>
            </a:r>
            <a:r>
              <a:rPr sz="1500" spc="-25" dirty="0">
                <a:solidFill>
                  <a:srgbClr val="FF0000"/>
                </a:solidFill>
                <a:latin typeface="Tahoma"/>
                <a:cs typeface="Tahoma"/>
              </a:rPr>
              <a:t> figuras </a:t>
            </a:r>
            <a:r>
              <a:rPr sz="1500" spc="-20" dirty="0">
                <a:solidFill>
                  <a:srgbClr val="FF0000"/>
                </a:solidFill>
                <a:latin typeface="Tahoma"/>
                <a:cs typeface="Tahoma"/>
              </a:rPr>
              <a:t>não</a:t>
            </a:r>
            <a:r>
              <a:rPr sz="1500" spc="-25" dirty="0">
                <a:solidFill>
                  <a:srgbClr val="FF0000"/>
                </a:solidFill>
                <a:latin typeface="Tahoma"/>
                <a:cs typeface="Tahoma"/>
              </a:rPr>
              <a:t> precisam </a:t>
            </a:r>
            <a:r>
              <a:rPr sz="1500" spc="-20" dirty="0">
                <a:solidFill>
                  <a:srgbClr val="FF0000"/>
                </a:solidFill>
                <a:latin typeface="Tahoma"/>
                <a:cs typeface="Tahoma"/>
              </a:rPr>
              <a:t>estar</a:t>
            </a:r>
            <a:r>
              <a:rPr sz="1500" spc="-5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500" spc="-35" dirty="0">
                <a:solidFill>
                  <a:srgbClr val="FF0000"/>
                </a:solidFill>
                <a:latin typeface="Tahoma"/>
                <a:cs typeface="Tahoma"/>
              </a:rPr>
              <a:t>em</a:t>
            </a:r>
            <a:r>
              <a:rPr sz="1500" spc="-2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500" spc="5" dirty="0">
                <a:solidFill>
                  <a:srgbClr val="FF0000"/>
                </a:solidFill>
                <a:latin typeface="Tahoma"/>
                <a:cs typeface="Tahoma"/>
              </a:rPr>
              <a:t>blocos</a:t>
            </a:r>
            <a:r>
              <a:rPr sz="1500" spc="-2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500" spc="-30" dirty="0">
                <a:solidFill>
                  <a:srgbClr val="FF0000"/>
                </a:solidFill>
                <a:latin typeface="Tahoma"/>
                <a:cs typeface="Tahoma"/>
              </a:rPr>
              <a:t>des-</a:t>
            </a:r>
            <a:r>
              <a:rPr sz="1500" spc="-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500" spc="-15" dirty="0">
                <a:solidFill>
                  <a:srgbClr val="FF0000"/>
                </a:solidFill>
                <a:latin typeface="Tahoma"/>
                <a:cs typeface="Tahoma"/>
              </a:rPr>
              <a:t>tacados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49" name="Agrupar 148">
            <a:extLst>
              <a:ext uri="{FF2B5EF4-FFF2-40B4-BE49-F238E27FC236}">
                <a16:creationId xmlns:a16="http://schemas.microsoft.com/office/drawing/2014/main" id="{EEB67A51-7C56-4764-1A22-2DF8EDDBB6FB}"/>
              </a:ext>
            </a:extLst>
          </p:cNvPr>
          <p:cNvGrpSpPr/>
          <p:nvPr/>
        </p:nvGrpSpPr>
        <p:grpSpPr>
          <a:xfrm>
            <a:off x="7353392" y="9220412"/>
            <a:ext cx="6399530" cy="378436"/>
            <a:chOff x="7346998" y="9616742"/>
            <a:chExt cx="6399530" cy="378436"/>
          </a:xfrm>
        </p:grpSpPr>
        <p:sp>
          <p:nvSpPr>
            <p:cNvPr id="76" name="object 76"/>
            <p:cNvSpPr txBox="1"/>
            <p:nvPr/>
          </p:nvSpPr>
          <p:spPr>
            <a:xfrm>
              <a:off x="9398187" y="9616742"/>
              <a:ext cx="2296795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800" b="1" spc="55" dirty="0">
                  <a:latin typeface="Trebuchet MS"/>
                  <a:cs typeface="Trebuchet MS"/>
                </a:rPr>
                <a:t>Considerações</a:t>
              </a:r>
              <a:r>
                <a:rPr sz="1800" b="1" spc="-60" dirty="0">
                  <a:latin typeface="Trebuchet MS"/>
                  <a:cs typeface="Trebuchet MS"/>
                </a:rPr>
                <a:t> </a:t>
              </a:r>
              <a:r>
                <a:rPr sz="1800" b="1" spc="-10" dirty="0">
                  <a:latin typeface="Trebuchet MS"/>
                  <a:cs typeface="Trebuchet MS"/>
                </a:rPr>
                <a:t>finais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7346998" y="9988828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7334298" y="9784598"/>
            <a:ext cx="6424930" cy="7200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1500" spc="-30" dirty="0">
                <a:latin typeface="Tahoma"/>
                <a:cs typeface="Tahoma"/>
              </a:rPr>
              <a:t>Lembre-</a:t>
            </a:r>
            <a:r>
              <a:rPr sz="1500" spc="-10" dirty="0">
                <a:latin typeface="Tahoma"/>
                <a:cs typeface="Tahoma"/>
              </a:rPr>
              <a:t>se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que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ao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escrever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um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pôster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é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importante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deixar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claro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14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forma</a:t>
            </a:r>
            <a:r>
              <a:rPr sz="1500" spc="-18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visual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40" dirty="0">
                <a:latin typeface="Tahoma"/>
                <a:cs typeface="Tahoma"/>
              </a:rPr>
              <a:t>suas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contribuições,</a:t>
            </a:r>
            <a:r>
              <a:rPr sz="1500" spc="65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e</a:t>
            </a:r>
            <a:r>
              <a:rPr sz="1500" dirty="0">
                <a:latin typeface="Tahoma"/>
                <a:cs typeface="Tahoma"/>
              </a:rPr>
              <a:t>vitando</a:t>
            </a:r>
            <a:r>
              <a:rPr sz="1500" spc="35" dirty="0">
                <a:latin typeface="Tahoma"/>
                <a:cs typeface="Tahoma"/>
              </a:rPr>
              <a:t> </a:t>
            </a:r>
            <a:r>
              <a:rPr sz="1500" spc="-5" dirty="0">
                <a:latin typeface="Tahoma"/>
                <a:cs typeface="Tahoma"/>
              </a:rPr>
              <a:t>textos</a:t>
            </a:r>
            <a:r>
              <a:rPr sz="1500" spc="3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excessivamente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longos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usando</a:t>
            </a:r>
            <a:r>
              <a:rPr sz="1500" spc="4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sempre</a:t>
            </a:r>
            <a:r>
              <a:rPr sz="1500" dirty="0">
                <a:latin typeface="Tahoma"/>
                <a:cs typeface="Tahoma"/>
              </a:rPr>
              <a:t> como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apoio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40" dirty="0">
                <a:latin typeface="Tahoma"/>
                <a:cs typeface="Tahoma"/>
              </a:rPr>
              <a:t>figuras,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ilustrações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diagramas,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como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20" dirty="0">
                <a:latin typeface="Tahoma"/>
                <a:cs typeface="Tahoma"/>
              </a:rPr>
              <a:t>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15" dirty="0">
                <a:latin typeface="Tahoma"/>
                <a:cs typeface="Tahoma"/>
              </a:rPr>
              <a:t>mostrado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5" dirty="0">
                <a:latin typeface="Tahoma"/>
                <a:cs typeface="Tahoma"/>
              </a:rPr>
              <a:t>na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Figura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3.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39" name="Agrupar 138">
            <a:extLst>
              <a:ext uri="{FF2B5EF4-FFF2-40B4-BE49-F238E27FC236}">
                <a16:creationId xmlns:a16="http://schemas.microsoft.com/office/drawing/2014/main" id="{B7DCFF29-7C4A-D6B3-7420-D775C129D2DD}"/>
              </a:ext>
            </a:extLst>
          </p:cNvPr>
          <p:cNvGrpSpPr/>
          <p:nvPr/>
        </p:nvGrpSpPr>
        <p:grpSpPr>
          <a:xfrm>
            <a:off x="8978139" y="11858446"/>
            <a:ext cx="2972433" cy="2353091"/>
            <a:chOff x="9036657" y="12231491"/>
            <a:chExt cx="2972433" cy="2353091"/>
          </a:xfrm>
        </p:grpSpPr>
        <p:grpSp>
          <p:nvGrpSpPr>
            <p:cNvPr id="90" name="object 90"/>
            <p:cNvGrpSpPr/>
            <p:nvPr/>
          </p:nvGrpSpPr>
          <p:grpSpPr>
            <a:xfrm>
              <a:off x="9203660" y="12231491"/>
              <a:ext cx="2805430" cy="2171700"/>
              <a:chOff x="9203660" y="12231491"/>
              <a:chExt cx="2805430" cy="2171700"/>
            </a:xfrm>
          </p:grpSpPr>
          <p:sp>
            <p:nvSpPr>
              <p:cNvPr id="91" name="object 91"/>
              <p:cNvSpPr/>
              <p:nvPr/>
            </p:nvSpPr>
            <p:spPr>
              <a:xfrm>
                <a:off x="9354273" y="13089581"/>
                <a:ext cx="1086485" cy="1206500"/>
              </a:xfrm>
              <a:custGeom>
                <a:avLst/>
                <a:gdLst/>
                <a:ahLst/>
                <a:cxnLst/>
                <a:rect l="l" t="t" r="r" b="b"/>
                <a:pathLst>
                  <a:path w="1086484" h="1206500">
                    <a:moveTo>
                      <a:pt x="869025" y="1205946"/>
                    </a:moveTo>
                    <a:lnTo>
                      <a:pt x="217256" y="1205946"/>
                    </a:lnTo>
                    <a:lnTo>
                      <a:pt x="174871" y="1201771"/>
                    </a:lnTo>
                    <a:lnTo>
                      <a:pt x="134115" y="1189407"/>
                    </a:lnTo>
                    <a:lnTo>
                      <a:pt x="96555" y="1169329"/>
                    </a:lnTo>
                    <a:lnTo>
                      <a:pt x="63632" y="1142309"/>
                    </a:lnTo>
                    <a:lnTo>
                      <a:pt x="36614" y="1109385"/>
                    </a:lnTo>
                    <a:lnTo>
                      <a:pt x="16537" y="1071822"/>
                    </a:lnTo>
                    <a:lnTo>
                      <a:pt x="4174" y="1031064"/>
                    </a:lnTo>
                    <a:lnTo>
                      <a:pt x="0" y="988677"/>
                    </a:lnTo>
                    <a:lnTo>
                      <a:pt x="0" y="217268"/>
                    </a:lnTo>
                    <a:lnTo>
                      <a:pt x="4174" y="174881"/>
                    </a:lnTo>
                    <a:lnTo>
                      <a:pt x="16537" y="134123"/>
                    </a:lnTo>
                    <a:lnTo>
                      <a:pt x="36614" y="96560"/>
                    </a:lnTo>
                    <a:lnTo>
                      <a:pt x="63632" y="63636"/>
                    </a:lnTo>
                    <a:lnTo>
                      <a:pt x="68784" y="58730"/>
                    </a:lnTo>
                    <a:lnTo>
                      <a:pt x="71306" y="56209"/>
                    </a:lnTo>
                    <a:lnTo>
                      <a:pt x="105530" y="30829"/>
                    </a:lnTo>
                    <a:lnTo>
                      <a:pt x="144047" y="12613"/>
                    </a:lnTo>
                    <a:lnTo>
                      <a:pt x="185378" y="2263"/>
                    </a:lnTo>
                    <a:lnTo>
                      <a:pt x="869025" y="0"/>
                    </a:lnTo>
                    <a:lnTo>
                      <a:pt x="879702" y="175"/>
                    </a:lnTo>
                    <a:lnTo>
                      <a:pt x="921847" y="6429"/>
                    </a:lnTo>
                    <a:lnTo>
                      <a:pt x="961963" y="20786"/>
                    </a:lnTo>
                    <a:lnTo>
                      <a:pt x="998507" y="42694"/>
                    </a:lnTo>
                    <a:lnTo>
                      <a:pt x="1030010" y="71368"/>
                    </a:lnTo>
                    <a:lnTo>
                      <a:pt x="1055453" y="105536"/>
                    </a:lnTo>
                    <a:lnTo>
                      <a:pt x="1073668" y="144055"/>
                    </a:lnTo>
                    <a:lnTo>
                      <a:pt x="1084018" y="185388"/>
                    </a:lnTo>
                    <a:lnTo>
                      <a:pt x="1086281" y="988677"/>
                    </a:lnTo>
                    <a:lnTo>
                      <a:pt x="1086106" y="999355"/>
                    </a:lnTo>
                    <a:lnTo>
                      <a:pt x="1079852" y="1041503"/>
                    </a:lnTo>
                    <a:lnTo>
                      <a:pt x="1065496" y="1081620"/>
                    </a:lnTo>
                    <a:lnTo>
                      <a:pt x="1043589" y="1118166"/>
                    </a:lnTo>
                    <a:lnTo>
                      <a:pt x="1017497" y="1147215"/>
                    </a:lnTo>
                    <a:lnTo>
                      <a:pt x="1014974" y="1149736"/>
                    </a:lnTo>
                    <a:lnTo>
                      <a:pt x="980751" y="1175116"/>
                    </a:lnTo>
                    <a:lnTo>
                      <a:pt x="942233" y="1193332"/>
                    </a:lnTo>
                    <a:lnTo>
                      <a:pt x="900903" y="1203683"/>
                    </a:lnTo>
                    <a:lnTo>
                      <a:pt x="879702" y="1205771"/>
                    </a:lnTo>
                    <a:lnTo>
                      <a:pt x="869025" y="1205946"/>
                    </a:lnTo>
                    <a:close/>
                  </a:path>
                </a:pathLst>
              </a:custGeom>
              <a:solidFill>
                <a:srgbClr val="E6E6E6">
                  <a:alpha val="3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2" name="object 92"/>
              <p:cNvSpPr/>
              <p:nvPr/>
            </p:nvSpPr>
            <p:spPr>
              <a:xfrm>
                <a:off x="9354273" y="13089581"/>
                <a:ext cx="1086485" cy="1206500"/>
              </a:xfrm>
              <a:custGeom>
                <a:avLst/>
                <a:gdLst/>
                <a:ahLst/>
                <a:cxnLst/>
                <a:rect l="l" t="t" r="r" b="b"/>
                <a:pathLst>
                  <a:path w="1086484" h="1206500">
                    <a:moveTo>
                      <a:pt x="343998" y="10562"/>
                    </a:moveTo>
                    <a:lnTo>
                      <a:pt x="301751" y="10562"/>
                    </a:lnTo>
                    <a:lnTo>
                      <a:pt x="301751" y="0"/>
                    </a:lnTo>
                    <a:lnTo>
                      <a:pt x="343998" y="0"/>
                    </a:lnTo>
                    <a:lnTo>
                      <a:pt x="343998" y="10562"/>
                    </a:lnTo>
                    <a:close/>
                  </a:path>
                  <a:path w="1086484" h="1206500">
                    <a:moveTo>
                      <a:pt x="428493" y="10562"/>
                    </a:moveTo>
                    <a:lnTo>
                      <a:pt x="386245" y="10562"/>
                    </a:lnTo>
                    <a:lnTo>
                      <a:pt x="386245" y="0"/>
                    </a:lnTo>
                    <a:lnTo>
                      <a:pt x="428493" y="0"/>
                    </a:lnTo>
                    <a:lnTo>
                      <a:pt x="428493" y="10562"/>
                    </a:lnTo>
                    <a:close/>
                  </a:path>
                  <a:path w="1086484" h="1206500">
                    <a:moveTo>
                      <a:pt x="512987" y="10562"/>
                    </a:moveTo>
                    <a:lnTo>
                      <a:pt x="470740" y="10562"/>
                    </a:lnTo>
                    <a:lnTo>
                      <a:pt x="470740" y="0"/>
                    </a:lnTo>
                    <a:lnTo>
                      <a:pt x="512987" y="0"/>
                    </a:lnTo>
                    <a:lnTo>
                      <a:pt x="512987" y="10562"/>
                    </a:lnTo>
                    <a:close/>
                  </a:path>
                  <a:path w="1086484" h="1206500">
                    <a:moveTo>
                      <a:pt x="597482" y="10562"/>
                    </a:moveTo>
                    <a:lnTo>
                      <a:pt x="555235" y="10562"/>
                    </a:lnTo>
                    <a:lnTo>
                      <a:pt x="555235" y="0"/>
                    </a:lnTo>
                    <a:lnTo>
                      <a:pt x="597482" y="0"/>
                    </a:lnTo>
                    <a:lnTo>
                      <a:pt x="597482" y="10562"/>
                    </a:lnTo>
                    <a:close/>
                  </a:path>
                  <a:path w="1086484" h="1206500">
                    <a:moveTo>
                      <a:pt x="681977" y="10562"/>
                    </a:moveTo>
                    <a:lnTo>
                      <a:pt x="639729" y="10562"/>
                    </a:lnTo>
                    <a:lnTo>
                      <a:pt x="639729" y="0"/>
                    </a:lnTo>
                    <a:lnTo>
                      <a:pt x="681977" y="0"/>
                    </a:lnTo>
                    <a:lnTo>
                      <a:pt x="681977" y="10562"/>
                    </a:lnTo>
                    <a:close/>
                  </a:path>
                  <a:path w="1086484" h="1206500">
                    <a:moveTo>
                      <a:pt x="766471" y="10562"/>
                    </a:moveTo>
                    <a:lnTo>
                      <a:pt x="724224" y="10562"/>
                    </a:lnTo>
                    <a:lnTo>
                      <a:pt x="724224" y="0"/>
                    </a:lnTo>
                    <a:lnTo>
                      <a:pt x="766471" y="0"/>
                    </a:lnTo>
                    <a:lnTo>
                      <a:pt x="766471" y="10562"/>
                    </a:lnTo>
                    <a:close/>
                  </a:path>
                  <a:path w="1086484" h="1206500">
                    <a:moveTo>
                      <a:pt x="850966" y="10562"/>
                    </a:moveTo>
                    <a:lnTo>
                      <a:pt x="808719" y="10562"/>
                    </a:lnTo>
                    <a:lnTo>
                      <a:pt x="808719" y="0"/>
                    </a:lnTo>
                    <a:lnTo>
                      <a:pt x="850966" y="0"/>
                    </a:lnTo>
                    <a:lnTo>
                      <a:pt x="850966" y="10562"/>
                    </a:lnTo>
                    <a:close/>
                  </a:path>
                  <a:path w="1086484" h="1206500">
                    <a:moveTo>
                      <a:pt x="931120" y="20110"/>
                    </a:moveTo>
                    <a:lnTo>
                      <a:pt x="921424" y="17313"/>
                    </a:lnTo>
                    <a:lnTo>
                      <a:pt x="911626" y="14998"/>
                    </a:lnTo>
                    <a:lnTo>
                      <a:pt x="901727" y="13164"/>
                    </a:lnTo>
                    <a:lnTo>
                      <a:pt x="891727" y="11813"/>
                    </a:lnTo>
                    <a:lnTo>
                      <a:pt x="892773" y="2348"/>
                    </a:lnTo>
                    <a:lnTo>
                      <a:pt x="892882" y="1359"/>
                    </a:lnTo>
                    <a:lnTo>
                      <a:pt x="900890" y="2348"/>
                    </a:lnTo>
                    <a:lnTo>
                      <a:pt x="911409" y="4174"/>
                    </a:lnTo>
                    <a:lnTo>
                      <a:pt x="921827" y="6512"/>
                    </a:lnTo>
                    <a:lnTo>
                      <a:pt x="932092" y="9353"/>
                    </a:lnTo>
                    <a:lnTo>
                      <a:pt x="934280" y="10076"/>
                    </a:lnTo>
                    <a:lnTo>
                      <a:pt x="931120" y="20110"/>
                    </a:lnTo>
                    <a:close/>
                  </a:path>
                  <a:path w="1086484" h="1206500">
                    <a:moveTo>
                      <a:pt x="1001478" y="58581"/>
                    </a:moveTo>
                    <a:lnTo>
                      <a:pt x="993568" y="52298"/>
                    </a:lnTo>
                    <a:lnTo>
                      <a:pt x="985381" y="46422"/>
                    </a:lnTo>
                    <a:lnTo>
                      <a:pt x="976915" y="40955"/>
                    </a:lnTo>
                    <a:lnTo>
                      <a:pt x="968172" y="35895"/>
                    </a:lnTo>
                    <a:lnTo>
                      <a:pt x="973220" y="26661"/>
                    </a:lnTo>
                    <a:lnTo>
                      <a:pt x="1006852" y="49315"/>
                    </a:lnTo>
                    <a:lnTo>
                      <a:pt x="1008224" y="50499"/>
                    </a:lnTo>
                    <a:lnTo>
                      <a:pt x="1001478" y="58581"/>
                    </a:lnTo>
                    <a:close/>
                  </a:path>
                  <a:path w="1086484" h="1206500">
                    <a:moveTo>
                      <a:pt x="1051922" y="120975"/>
                    </a:moveTo>
                    <a:lnTo>
                      <a:pt x="1046999" y="112151"/>
                    </a:lnTo>
                    <a:lnTo>
                      <a:pt x="1041665" y="103600"/>
                    </a:lnTo>
                    <a:lnTo>
                      <a:pt x="1035918" y="95319"/>
                    </a:lnTo>
                    <a:lnTo>
                      <a:pt x="1029759" y="87310"/>
                    </a:lnTo>
                    <a:lnTo>
                      <a:pt x="1037948" y="80689"/>
                    </a:lnTo>
                    <a:lnTo>
                      <a:pt x="1060630" y="114847"/>
                    </a:lnTo>
                    <a:lnTo>
                      <a:pt x="1061244" y="116067"/>
                    </a:lnTo>
                    <a:lnTo>
                      <a:pt x="1051922" y="120975"/>
                    </a:lnTo>
                    <a:close/>
                  </a:path>
                  <a:path w="1086484" h="1206500">
                    <a:moveTo>
                      <a:pt x="1074800" y="197797"/>
                    </a:moveTo>
                    <a:lnTo>
                      <a:pt x="1073606" y="187777"/>
                    </a:lnTo>
                    <a:lnTo>
                      <a:pt x="1071929" y="177850"/>
                    </a:lnTo>
                    <a:lnTo>
                      <a:pt x="1069768" y="168018"/>
                    </a:lnTo>
                    <a:lnTo>
                      <a:pt x="1067124" y="158279"/>
                    </a:lnTo>
                    <a:lnTo>
                      <a:pt x="1077225" y="155271"/>
                    </a:lnTo>
                    <a:lnTo>
                      <a:pt x="1085238" y="195972"/>
                    </a:lnTo>
                    <a:lnTo>
                      <a:pt x="1085299" y="196804"/>
                    </a:lnTo>
                    <a:lnTo>
                      <a:pt x="1074800" y="197797"/>
                    </a:lnTo>
                    <a:close/>
                  </a:path>
                  <a:path w="1086484" h="1206500">
                    <a:moveTo>
                      <a:pt x="1086281" y="280972"/>
                    </a:moveTo>
                    <a:lnTo>
                      <a:pt x="1075719" y="280972"/>
                    </a:lnTo>
                    <a:lnTo>
                      <a:pt x="1075719" y="238723"/>
                    </a:lnTo>
                    <a:lnTo>
                      <a:pt x="1086281" y="238723"/>
                    </a:lnTo>
                    <a:lnTo>
                      <a:pt x="1086281" y="280972"/>
                    </a:lnTo>
                    <a:close/>
                  </a:path>
                  <a:path w="1086484" h="1206500">
                    <a:moveTo>
                      <a:pt x="1086281" y="365472"/>
                    </a:moveTo>
                    <a:lnTo>
                      <a:pt x="1075719" y="365472"/>
                    </a:lnTo>
                    <a:lnTo>
                      <a:pt x="1075719" y="323222"/>
                    </a:lnTo>
                    <a:lnTo>
                      <a:pt x="1086281" y="323222"/>
                    </a:lnTo>
                    <a:lnTo>
                      <a:pt x="1086281" y="365472"/>
                    </a:lnTo>
                    <a:close/>
                  </a:path>
                  <a:path w="1086484" h="1206500">
                    <a:moveTo>
                      <a:pt x="1086281" y="449971"/>
                    </a:moveTo>
                    <a:lnTo>
                      <a:pt x="1075719" y="449971"/>
                    </a:lnTo>
                    <a:lnTo>
                      <a:pt x="1075719" y="407721"/>
                    </a:lnTo>
                    <a:lnTo>
                      <a:pt x="1086281" y="407721"/>
                    </a:lnTo>
                    <a:lnTo>
                      <a:pt x="1086281" y="449971"/>
                    </a:lnTo>
                    <a:close/>
                  </a:path>
                  <a:path w="1086484" h="1206500">
                    <a:moveTo>
                      <a:pt x="1086281" y="534471"/>
                    </a:moveTo>
                    <a:lnTo>
                      <a:pt x="1075719" y="534471"/>
                    </a:lnTo>
                    <a:lnTo>
                      <a:pt x="1075719" y="492221"/>
                    </a:lnTo>
                    <a:lnTo>
                      <a:pt x="1086281" y="492221"/>
                    </a:lnTo>
                    <a:lnTo>
                      <a:pt x="1086281" y="534471"/>
                    </a:lnTo>
                    <a:close/>
                  </a:path>
                  <a:path w="1086484" h="1206500">
                    <a:moveTo>
                      <a:pt x="1086281" y="618970"/>
                    </a:moveTo>
                    <a:lnTo>
                      <a:pt x="1075719" y="618970"/>
                    </a:lnTo>
                    <a:lnTo>
                      <a:pt x="1075719" y="576720"/>
                    </a:lnTo>
                    <a:lnTo>
                      <a:pt x="1086281" y="576720"/>
                    </a:lnTo>
                    <a:lnTo>
                      <a:pt x="1086281" y="618970"/>
                    </a:lnTo>
                    <a:close/>
                  </a:path>
                  <a:path w="1086484" h="1206500">
                    <a:moveTo>
                      <a:pt x="1086281" y="703470"/>
                    </a:moveTo>
                    <a:lnTo>
                      <a:pt x="1075719" y="703470"/>
                    </a:lnTo>
                    <a:lnTo>
                      <a:pt x="1075719" y="661220"/>
                    </a:lnTo>
                    <a:lnTo>
                      <a:pt x="1086281" y="661220"/>
                    </a:lnTo>
                    <a:lnTo>
                      <a:pt x="1086281" y="703470"/>
                    </a:lnTo>
                    <a:close/>
                  </a:path>
                  <a:path w="1086484" h="1206500">
                    <a:moveTo>
                      <a:pt x="1086281" y="787969"/>
                    </a:moveTo>
                    <a:lnTo>
                      <a:pt x="1075719" y="787969"/>
                    </a:lnTo>
                    <a:lnTo>
                      <a:pt x="1075719" y="745719"/>
                    </a:lnTo>
                    <a:lnTo>
                      <a:pt x="1086281" y="745719"/>
                    </a:lnTo>
                    <a:lnTo>
                      <a:pt x="1086281" y="787969"/>
                    </a:lnTo>
                    <a:close/>
                  </a:path>
                  <a:path w="1086484" h="1206500">
                    <a:moveTo>
                      <a:pt x="1086281" y="872469"/>
                    </a:moveTo>
                    <a:lnTo>
                      <a:pt x="1075719" y="872469"/>
                    </a:lnTo>
                    <a:lnTo>
                      <a:pt x="1075719" y="830219"/>
                    </a:lnTo>
                    <a:lnTo>
                      <a:pt x="1086281" y="830219"/>
                    </a:lnTo>
                    <a:lnTo>
                      <a:pt x="1086281" y="872469"/>
                    </a:lnTo>
                    <a:close/>
                  </a:path>
                  <a:path w="1086484" h="1206500">
                    <a:moveTo>
                      <a:pt x="1086281" y="956968"/>
                    </a:moveTo>
                    <a:lnTo>
                      <a:pt x="1075719" y="956968"/>
                    </a:lnTo>
                    <a:lnTo>
                      <a:pt x="1075719" y="914718"/>
                    </a:lnTo>
                    <a:lnTo>
                      <a:pt x="1086281" y="914718"/>
                    </a:lnTo>
                    <a:lnTo>
                      <a:pt x="1086281" y="956968"/>
                    </a:lnTo>
                    <a:close/>
                  </a:path>
                  <a:path w="1086484" h="1206500">
                    <a:moveTo>
                      <a:pt x="1079922" y="1040796"/>
                    </a:moveTo>
                    <a:lnTo>
                      <a:pt x="1069683" y="1038265"/>
                    </a:lnTo>
                    <a:lnTo>
                      <a:pt x="1071864" y="1028422"/>
                    </a:lnTo>
                    <a:lnTo>
                      <a:pt x="1073558" y="1018509"/>
                    </a:lnTo>
                    <a:lnTo>
                      <a:pt x="1074766" y="1008524"/>
                    </a:lnTo>
                    <a:lnTo>
                      <a:pt x="1075424" y="999351"/>
                    </a:lnTo>
                    <a:lnTo>
                      <a:pt x="1075487" y="998469"/>
                    </a:lnTo>
                    <a:lnTo>
                      <a:pt x="1086030" y="998969"/>
                    </a:lnTo>
                    <a:lnTo>
                      <a:pt x="1086020" y="999351"/>
                    </a:lnTo>
                    <a:lnTo>
                      <a:pt x="1085344" y="1008524"/>
                    </a:lnTo>
                    <a:lnTo>
                      <a:pt x="1085238" y="1009973"/>
                    </a:lnTo>
                    <a:lnTo>
                      <a:pt x="1083933" y="1020544"/>
                    </a:lnTo>
                    <a:lnTo>
                      <a:pt x="1082107" y="1031064"/>
                    </a:lnTo>
                    <a:lnTo>
                      <a:pt x="1079922" y="1040796"/>
                    </a:lnTo>
                    <a:close/>
                  </a:path>
                  <a:path w="1086484" h="1206500">
                    <a:moveTo>
                      <a:pt x="1044215" y="1117128"/>
                    </a:moveTo>
                    <a:lnTo>
                      <a:pt x="1035717" y="1110898"/>
                    </a:lnTo>
                    <a:lnTo>
                      <a:pt x="1041489" y="1102610"/>
                    </a:lnTo>
                    <a:lnTo>
                      <a:pt x="1046837" y="1094070"/>
                    </a:lnTo>
                    <a:lnTo>
                      <a:pt x="1051761" y="1085278"/>
                    </a:lnTo>
                    <a:lnTo>
                      <a:pt x="1056260" y="1076235"/>
                    </a:lnTo>
                    <a:lnTo>
                      <a:pt x="1065809" y="1080700"/>
                    </a:lnTo>
                    <a:lnTo>
                      <a:pt x="1065418" y="1081584"/>
                    </a:lnTo>
                    <a:lnTo>
                      <a:pt x="1060630" y="1091098"/>
                    </a:lnTo>
                    <a:lnTo>
                      <a:pt x="1055380" y="1100365"/>
                    </a:lnTo>
                    <a:lnTo>
                      <a:pt x="1049667" y="1109385"/>
                    </a:lnTo>
                    <a:lnTo>
                      <a:pt x="1044215" y="1117128"/>
                    </a:lnTo>
                    <a:close/>
                  </a:path>
                  <a:path w="1086484" h="1206500">
                    <a:moveTo>
                      <a:pt x="982179" y="1174110"/>
                    </a:moveTo>
                    <a:lnTo>
                      <a:pt x="976695" y="1165123"/>
                    </a:lnTo>
                    <a:lnTo>
                      <a:pt x="985177" y="1159660"/>
                    </a:lnTo>
                    <a:lnTo>
                      <a:pt x="993363" y="1153803"/>
                    </a:lnTo>
                    <a:lnTo>
                      <a:pt x="1001253" y="1147553"/>
                    </a:lnTo>
                    <a:lnTo>
                      <a:pt x="1008848" y="1140910"/>
                    </a:lnTo>
                    <a:lnTo>
                      <a:pt x="1015972" y="1148667"/>
                    </a:lnTo>
                    <a:lnTo>
                      <a:pt x="1014917" y="1149672"/>
                    </a:lnTo>
                    <a:lnTo>
                      <a:pt x="1006852" y="1156630"/>
                    </a:lnTo>
                    <a:lnTo>
                      <a:pt x="998455" y="1163182"/>
                    </a:lnTo>
                    <a:lnTo>
                      <a:pt x="989726" y="1169329"/>
                    </a:lnTo>
                    <a:lnTo>
                      <a:pt x="982179" y="1174110"/>
                    </a:lnTo>
                    <a:close/>
                  </a:path>
                  <a:path w="1086484" h="1206500">
                    <a:moveTo>
                      <a:pt x="903217" y="1203193"/>
                    </a:moveTo>
                    <a:lnTo>
                      <a:pt x="901633" y="1193251"/>
                    </a:lnTo>
                    <a:lnTo>
                      <a:pt x="901562" y="1192806"/>
                    </a:lnTo>
                    <a:lnTo>
                      <a:pt x="911479" y="1190978"/>
                    </a:lnTo>
                    <a:lnTo>
                      <a:pt x="921273" y="1188673"/>
                    </a:lnTo>
                    <a:lnTo>
                      <a:pt x="930941" y="1185893"/>
                    </a:lnTo>
                    <a:lnTo>
                      <a:pt x="940486" y="1182636"/>
                    </a:lnTo>
                    <a:lnTo>
                      <a:pt x="944124" y="1192510"/>
                    </a:lnTo>
                    <a:lnTo>
                      <a:pt x="942204" y="1193251"/>
                    </a:lnTo>
                    <a:lnTo>
                      <a:pt x="932092" y="1196593"/>
                    </a:lnTo>
                    <a:lnTo>
                      <a:pt x="921826" y="1199433"/>
                    </a:lnTo>
                    <a:lnTo>
                      <a:pt x="911409" y="1201771"/>
                    </a:lnTo>
                    <a:lnTo>
                      <a:pt x="903217" y="1203193"/>
                    </a:lnTo>
                    <a:close/>
                  </a:path>
                  <a:path w="1086484" h="1206500">
                    <a:moveTo>
                      <a:pt x="861220" y="1205946"/>
                    </a:moveTo>
                    <a:lnTo>
                      <a:pt x="818973" y="1205946"/>
                    </a:lnTo>
                    <a:lnTo>
                      <a:pt x="818973" y="1195383"/>
                    </a:lnTo>
                    <a:lnTo>
                      <a:pt x="861220" y="1195383"/>
                    </a:lnTo>
                    <a:lnTo>
                      <a:pt x="861220" y="1205946"/>
                    </a:lnTo>
                    <a:close/>
                  </a:path>
                  <a:path w="1086484" h="1206500">
                    <a:moveTo>
                      <a:pt x="776725" y="1205946"/>
                    </a:moveTo>
                    <a:lnTo>
                      <a:pt x="734478" y="1205946"/>
                    </a:lnTo>
                    <a:lnTo>
                      <a:pt x="734478" y="1195383"/>
                    </a:lnTo>
                    <a:lnTo>
                      <a:pt x="776725" y="1195383"/>
                    </a:lnTo>
                    <a:lnTo>
                      <a:pt x="776725" y="1205946"/>
                    </a:lnTo>
                    <a:close/>
                  </a:path>
                  <a:path w="1086484" h="1206500">
                    <a:moveTo>
                      <a:pt x="692231" y="1205946"/>
                    </a:moveTo>
                    <a:lnTo>
                      <a:pt x="649984" y="1205946"/>
                    </a:lnTo>
                    <a:lnTo>
                      <a:pt x="649984" y="1195383"/>
                    </a:lnTo>
                    <a:lnTo>
                      <a:pt x="692231" y="1195383"/>
                    </a:lnTo>
                    <a:lnTo>
                      <a:pt x="692231" y="1205946"/>
                    </a:lnTo>
                    <a:close/>
                  </a:path>
                  <a:path w="1086484" h="1206500">
                    <a:moveTo>
                      <a:pt x="607736" y="1205946"/>
                    </a:moveTo>
                    <a:lnTo>
                      <a:pt x="565489" y="1205946"/>
                    </a:lnTo>
                    <a:lnTo>
                      <a:pt x="565489" y="1195383"/>
                    </a:lnTo>
                    <a:lnTo>
                      <a:pt x="607736" y="1195383"/>
                    </a:lnTo>
                    <a:lnTo>
                      <a:pt x="607736" y="1205946"/>
                    </a:lnTo>
                    <a:close/>
                  </a:path>
                  <a:path w="1086484" h="1206500">
                    <a:moveTo>
                      <a:pt x="523242" y="1205946"/>
                    </a:moveTo>
                    <a:lnTo>
                      <a:pt x="480994" y="1205946"/>
                    </a:lnTo>
                    <a:lnTo>
                      <a:pt x="480994" y="1195383"/>
                    </a:lnTo>
                    <a:lnTo>
                      <a:pt x="523242" y="1195383"/>
                    </a:lnTo>
                    <a:lnTo>
                      <a:pt x="523242" y="1205946"/>
                    </a:lnTo>
                    <a:close/>
                  </a:path>
                  <a:path w="1086484" h="1206500">
                    <a:moveTo>
                      <a:pt x="438747" y="1205946"/>
                    </a:moveTo>
                    <a:lnTo>
                      <a:pt x="396500" y="1205946"/>
                    </a:lnTo>
                    <a:lnTo>
                      <a:pt x="396500" y="1195383"/>
                    </a:lnTo>
                    <a:lnTo>
                      <a:pt x="438747" y="1195383"/>
                    </a:lnTo>
                    <a:lnTo>
                      <a:pt x="438747" y="1205946"/>
                    </a:lnTo>
                    <a:close/>
                  </a:path>
                  <a:path w="1086484" h="1206500">
                    <a:moveTo>
                      <a:pt x="354252" y="1205946"/>
                    </a:moveTo>
                    <a:lnTo>
                      <a:pt x="312005" y="1205946"/>
                    </a:lnTo>
                    <a:lnTo>
                      <a:pt x="312005" y="1195383"/>
                    </a:lnTo>
                    <a:lnTo>
                      <a:pt x="354252" y="1195383"/>
                    </a:lnTo>
                    <a:lnTo>
                      <a:pt x="354252" y="1205946"/>
                    </a:lnTo>
                    <a:close/>
                  </a:path>
                  <a:path w="1086484" h="1206500">
                    <a:moveTo>
                      <a:pt x="269758" y="1205946"/>
                    </a:moveTo>
                    <a:lnTo>
                      <a:pt x="227510" y="1205946"/>
                    </a:lnTo>
                    <a:lnTo>
                      <a:pt x="227510" y="1195383"/>
                    </a:lnTo>
                    <a:lnTo>
                      <a:pt x="269758" y="1195383"/>
                    </a:lnTo>
                    <a:lnTo>
                      <a:pt x="269758" y="1205946"/>
                    </a:lnTo>
                    <a:close/>
                  </a:path>
                  <a:path w="1086484" h="1206500">
                    <a:moveTo>
                      <a:pt x="185535" y="1203615"/>
                    </a:moveTo>
                    <a:lnTo>
                      <a:pt x="174871" y="1201771"/>
                    </a:lnTo>
                    <a:lnTo>
                      <a:pt x="164454" y="1199433"/>
                    </a:lnTo>
                    <a:lnTo>
                      <a:pt x="154189" y="1196593"/>
                    </a:lnTo>
                    <a:lnTo>
                      <a:pt x="144493" y="1193389"/>
                    </a:lnTo>
                    <a:lnTo>
                      <a:pt x="148028" y="1183445"/>
                    </a:lnTo>
                    <a:lnTo>
                      <a:pt x="157612" y="1186592"/>
                    </a:lnTo>
                    <a:lnTo>
                      <a:pt x="167315" y="1189261"/>
                    </a:lnTo>
                    <a:lnTo>
                      <a:pt x="177136" y="1191454"/>
                    </a:lnTo>
                    <a:lnTo>
                      <a:pt x="187077" y="1193168"/>
                    </a:lnTo>
                    <a:lnTo>
                      <a:pt x="185535" y="1203615"/>
                    </a:lnTo>
                    <a:close/>
                  </a:path>
                  <a:path w="1086484" h="1206500">
                    <a:moveTo>
                      <a:pt x="106214" y="1175405"/>
                    </a:moveTo>
                    <a:lnTo>
                      <a:pt x="72125" y="1150328"/>
                    </a:lnTo>
                    <a:lnTo>
                      <a:pt x="79167" y="1142485"/>
                    </a:lnTo>
                    <a:lnTo>
                      <a:pt x="86839" y="1149044"/>
                    </a:lnTo>
                    <a:lnTo>
                      <a:pt x="94802" y="1155206"/>
                    </a:lnTo>
                    <a:lnTo>
                      <a:pt x="103058" y="1160972"/>
                    </a:lnTo>
                    <a:lnTo>
                      <a:pt x="111605" y="1166340"/>
                    </a:lnTo>
                    <a:lnTo>
                      <a:pt x="106214" y="1175405"/>
                    </a:lnTo>
                    <a:close/>
                  </a:path>
                  <a:path w="1086484" h="1206500">
                    <a:moveTo>
                      <a:pt x="43525" y="1119096"/>
                    </a:moveTo>
                    <a:lnTo>
                      <a:pt x="21526" y="1082903"/>
                    </a:lnTo>
                    <a:lnTo>
                      <a:pt x="31016" y="1078334"/>
                    </a:lnTo>
                    <a:lnTo>
                      <a:pt x="35618" y="1087328"/>
                    </a:lnTo>
                    <a:lnTo>
                      <a:pt x="40641" y="1096065"/>
                    </a:lnTo>
                    <a:lnTo>
                      <a:pt x="46086" y="1104545"/>
                    </a:lnTo>
                    <a:lnTo>
                      <a:pt x="51952" y="1112770"/>
                    </a:lnTo>
                    <a:lnTo>
                      <a:pt x="43525" y="1119096"/>
                    </a:lnTo>
                    <a:close/>
                  </a:path>
                  <a:path w="1086484" h="1206500">
                    <a:moveTo>
                      <a:pt x="6974" y="1043152"/>
                    </a:moveTo>
                    <a:lnTo>
                      <a:pt x="410" y="1001384"/>
                    </a:lnTo>
                    <a:lnTo>
                      <a:pt x="10915" y="1000768"/>
                    </a:lnTo>
                    <a:lnTo>
                      <a:pt x="11679" y="1009973"/>
                    </a:lnTo>
                    <a:lnTo>
                      <a:pt x="11749" y="1010819"/>
                    </a:lnTo>
                    <a:lnTo>
                      <a:pt x="13036" y="1020544"/>
                    </a:lnTo>
                    <a:lnTo>
                      <a:pt x="14874" y="1030690"/>
                    </a:lnTo>
                    <a:lnTo>
                      <a:pt x="17166" y="1040511"/>
                    </a:lnTo>
                    <a:lnTo>
                      <a:pt x="6974" y="1043152"/>
                    </a:lnTo>
                    <a:close/>
                  </a:path>
                  <a:path w="1086484" h="1206500">
                    <a:moveTo>
                      <a:pt x="10561" y="959418"/>
                    </a:moveTo>
                    <a:lnTo>
                      <a:pt x="0" y="959418"/>
                    </a:lnTo>
                    <a:lnTo>
                      <a:pt x="0" y="917168"/>
                    </a:lnTo>
                    <a:lnTo>
                      <a:pt x="10561" y="917168"/>
                    </a:lnTo>
                    <a:lnTo>
                      <a:pt x="10561" y="959418"/>
                    </a:lnTo>
                    <a:close/>
                  </a:path>
                  <a:path w="1086484" h="1206500">
                    <a:moveTo>
                      <a:pt x="10561" y="874918"/>
                    </a:moveTo>
                    <a:lnTo>
                      <a:pt x="0" y="874918"/>
                    </a:lnTo>
                    <a:lnTo>
                      <a:pt x="0" y="832669"/>
                    </a:lnTo>
                    <a:lnTo>
                      <a:pt x="10561" y="832669"/>
                    </a:lnTo>
                    <a:lnTo>
                      <a:pt x="10561" y="874918"/>
                    </a:lnTo>
                    <a:close/>
                  </a:path>
                  <a:path w="1086484" h="1206500">
                    <a:moveTo>
                      <a:pt x="10561" y="790419"/>
                    </a:moveTo>
                    <a:lnTo>
                      <a:pt x="0" y="790419"/>
                    </a:lnTo>
                    <a:lnTo>
                      <a:pt x="0" y="748169"/>
                    </a:lnTo>
                    <a:lnTo>
                      <a:pt x="10561" y="748169"/>
                    </a:lnTo>
                    <a:lnTo>
                      <a:pt x="10561" y="790419"/>
                    </a:lnTo>
                    <a:close/>
                  </a:path>
                  <a:path w="1086484" h="1206500">
                    <a:moveTo>
                      <a:pt x="10561" y="705920"/>
                    </a:moveTo>
                    <a:lnTo>
                      <a:pt x="0" y="705920"/>
                    </a:lnTo>
                    <a:lnTo>
                      <a:pt x="0" y="663670"/>
                    </a:lnTo>
                    <a:lnTo>
                      <a:pt x="10561" y="663670"/>
                    </a:lnTo>
                    <a:lnTo>
                      <a:pt x="10561" y="705920"/>
                    </a:lnTo>
                    <a:close/>
                  </a:path>
                  <a:path w="1086484" h="1206500">
                    <a:moveTo>
                      <a:pt x="10561" y="621420"/>
                    </a:moveTo>
                    <a:lnTo>
                      <a:pt x="0" y="621420"/>
                    </a:lnTo>
                    <a:lnTo>
                      <a:pt x="0" y="579170"/>
                    </a:lnTo>
                    <a:lnTo>
                      <a:pt x="10561" y="579170"/>
                    </a:lnTo>
                    <a:lnTo>
                      <a:pt x="10561" y="621420"/>
                    </a:lnTo>
                    <a:close/>
                  </a:path>
                  <a:path w="1086484" h="1206500">
                    <a:moveTo>
                      <a:pt x="10561" y="536920"/>
                    </a:moveTo>
                    <a:lnTo>
                      <a:pt x="0" y="536920"/>
                    </a:lnTo>
                    <a:lnTo>
                      <a:pt x="0" y="494671"/>
                    </a:lnTo>
                    <a:lnTo>
                      <a:pt x="10561" y="494671"/>
                    </a:lnTo>
                    <a:lnTo>
                      <a:pt x="10561" y="536920"/>
                    </a:lnTo>
                    <a:close/>
                  </a:path>
                  <a:path w="1086484" h="1206500">
                    <a:moveTo>
                      <a:pt x="10561" y="452421"/>
                    </a:moveTo>
                    <a:lnTo>
                      <a:pt x="0" y="452421"/>
                    </a:lnTo>
                    <a:lnTo>
                      <a:pt x="0" y="410171"/>
                    </a:lnTo>
                    <a:lnTo>
                      <a:pt x="10561" y="410171"/>
                    </a:lnTo>
                    <a:lnTo>
                      <a:pt x="10561" y="452421"/>
                    </a:lnTo>
                    <a:close/>
                  </a:path>
                  <a:path w="1086484" h="1206500">
                    <a:moveTo>
                      <a:pt x="10561" y="367922"/>
                    </a:moveTo>
                    <a:lnTo>
                      <a:pt x="0" y="367922"/>
                    </a:lnTo>
                    <a:lnTo>
                      <a:pt x="0" y="325672"/>
                    </a:lnTo>
                    <a:lnTo>
                      <a:pt x="10561" y="325672"/>
                    </a:lnTo>
                    <a:lnTo>
                      <a:pt x="10561" y="367922"/>
                    </a:lnTo>
                    <a:close/>
                  </a:path>
                  <a:path w="1086484" h="1206500">
                    <a:moveTo>
                      <a:pt x="10561" y="283422"/>
                    </a:moveTo>
                    <a:lnTo>
                      <a:pt x="0" y="283422"/>
                    </a:lnTo>
                    <a:lnTo>
                      <a:pt x="0" y="241172"/>
                    </a:lnTo>
                    <a:lnTo>
                      <a:pt x="10561" y="241172"/>
                    </a:lnTo>
                    <a:lnTo>
                      <a:pt x="10561" y="283422"/>
                    </a:lnTo>
                    <a:close/>
                  </a:path>
                  <a:path w="1086484" h="1206500">
                    <a:moveTo>
                      <a:pt x="11274" y="200122"/>
                    </a:moveTo>
                    <a:lnTo>
                      <a:pt x="802" y="199250"/>
                    </a:lnTo>
                    <a:lnTo>
                      <a:pt x="1043" y="195972"/>
                    </a:lnTo>
                    <a:lnTo>
                      <a:pt x="2348" y="185401"/>
                    </a:lnTo>
                    <a:lnTo>
                      <a:pt x="4174" y="174881"/>
                    </a:lnTo>
                    <a:lnTo>
                      <a:pt x="6512" y="164463"/>
                    </a:lnTo>
                    <a:lnTo>
                      <a:pt x="8400" y="157640"/>
                    </a:lnTo>
                    <a:lnTo>
                      <a:pt x="18502" y="160524"/>
                    </a:lnTo>
                    <a:lnTo>
                      <a:pt x="15969" y="170291"/>
                    </a:lnTo>
                    <a:lnTo>
                      <a:pt x="13919" y="180146"/>
                    </a:lnTo>
                    <a:lnTo>
                      <a:pt x="12354" y="190090"/>
                    </a:lnTo>
                    <a:lnTo>
                      <a:pt x="11368" y="199250"/>
                    </a:lnTo>
                    <a:lnTo>
                      <a:pt x="11274" y="200122"/>
                    </a:lnTo>
                    <a:close/>
                  </a:path>
                  <a:path w="1086484" h="1206500">
                    <a:moveTo>
                      <a:pt x="33282" y="123049"/>
                    </a:moveTo>
                    <a:lnTo>
                      <a:pt x="23933" y="118261"/>
                    </a:lnTo>
                    <a:lnTo>
                      <a:pt x="25651" y="114847"/>
                    </a:lnTo>
                    <a:lnTo>
                      <a:pt x="30915" y="105558"/>
                    </a:lnTo>
                    <a:lnTo>
                      <a:pt x="36614" y="96560"/>
                    </a:lnTo>
                    <a:lnTo>
                      <a:pt x="42760" y="87830"/>
                    </a:lnTo>
                    <a:lnTo>
                      <a:pt x="46823" y="82624"/>
                    </a:lnTo>
                    <a:lnTo>
                      <a:pt x="55064" y="89135"/>
                    </a:lnTo>
                    <a:lnTo>
                      <a:pt x="48995" y="97213"/>
                    </a:lnTo>
                    <a:lnTo>
                      <a:pt x="43342" y="105558"/>
                    </a:lnTo>
                    <a:lnTo>
                      <a:pt x="38105" y="114170"/>
                    </a:lnTo>
                    <a:lnTo>
                      <a:pt x="33282" y="123049"/>
                    </a:lnTo>
                    <a:close/>
                  </a:path>
                  <a:path w="1086484" h="1206500">
                    <a:moveTo>
                      <a:pt x="83015" y="60090"/>
                    </a:moveTo>
                    <a:lnTo>
                      <a:pt x="76195" y="52105"/>
                    </a:lnTo>
                    <a:lnTo>
                      <a:pt x="79428" y="49315"/>
                    </a:lnTo>
                    <a:lnTo>
                      <a:pt x="87825" y="42763"/>
                    </a:lnTo>
                    <a:lnTo>
                      <a:pt x="96555" y="36616"/>
                    </a:lnTo>
                    <a:lnTo>
                      <a:pt x="105574" y="30903"/>
                    </a:lnTo>
                    <a:lnTo>
                      <a:pt x="110915" y="27876"/>
                    </a:lnTo>
                    <a:lnTo>
                      <a:pt x="116056" y="37032"/>
                    </a:lnTo>
                    <a:lnTo>
                      <a:pt x="107373" y="42190"/>
                    </a:lnTo>
                    <a:lnTo>
                      <a:pt x="98971" y="47752"/>
                    </a:lnTo>
                    <a:lnTo>
                      <a:pt x="90852" y="53719"/>
                    </a:lnTo>
                    <a:lnTo>
                      <a:pt x="83015" y="60090"/>
                    </a:lnTo>
                    <a:close/>
                  </a:path>
                  <a:path w="1086484" h="1206500">
                    <a:moveTo>
                      <a:pt x="152920" y="20830"/>
                    </a:moveTo>
                    <a:lnTo>
                      <a:pt x="190941" y="1663"/>
                    </a:lnTo>
                    <a:lnTo>
                      <a:pt x="192213" y="12085"/>
                    </a:lnTo>
                    <a:lnTo>
                      <a:pt x="182229" y="13550"/>
                    </a:lnTo>
                    <a:lnTo>
                      <a:pt x="172353" y="15496"/>
                    </a:lnTo>
                    <a:lnTo>
                      <a:pt x="162583" y="17923"/>
                    </a:lnTo>
                    <a:lnTo>
                      <a:pt x="152920" y="20830"/>
                    </a:lnTo>
                    <a:close/>
                  </a:path>
                  <a:path w="1086484" h="1206500">
                    <a:moveTo>
                      <a:pt x="259503" y="10562"/>
                    </a:moveTo>
                    <a:lnTo>
                      <a:pt x="217256" y="10562"/>
                    </a:lnTo>
                    <a:lnTo>
                      <a:pt x="217256" y="0"/>
                    </a:lnTo>
                    <a:lnTo>
                      <a:pt x="259503" y="0"/>
                    </a:lnTo>
                    <a:lnTo>
                      <a:pt x="259503" y="10562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3" name="object 93"/>
              <p:cNvSpPr/>
              <p:nvPr/>
            </p:nvSpPr>
            <p:spPr>
              <a:xfrm>
                <a:off x="10995166" y="12542637"/>
                <a:ext cx="946150" cy="1607820"/>
              </a:xfrm>
              <a:custGeom>
                <a:avLst/>
                <a:gdLst/>
                <a:ahLst/>
                <a:cxnLst/>
                <a:rect l="l" t="t" r="r" b="b"/>
                <a:pathLst>
                  <a:path w="946150" h="1607819">
                    <a:moveTo>
                      <a:pt x="756525" y="1607753"/>
                    </a:moveTo>
                    <a:lnTo>
                      <a:pt x="189131" y="1607753"/>
                    </a:lnTo>
                    <a:lnTo>
                      <a:pt x="143146" y="1602156"/>
                    </a:lnTo>
                    <a:lnTo>
                      <a:pt x="99974" y="1585421"/>
                    </a:lnTo>
                    <a:lnTo>
                      <a:pt x="62126" y="1558764"/>
                    </a:lnTo>
                    <a:lnTo>
                      <a:pt x="31874" y="1523693"/>
                    </a:lnTo>
                    <a:lnTo>
                      <a:pt x="10980" y="1482346"/>
                    </a:lnTo>
                    <a:lnTo>
                      <a:pt x="908" y="1437150"/>
                    </a:lnTo>
                    <a:lnTo>
                      <a:pt x="0" y="1418611"/>
                    </a:lnTo>
                    <a:lnTo>
                      <a:pt x="0" y="189142"/>
                    </a:lnTo>
                    <a:lnTo>
                      <a:pt x="5596" y="143154"/>
                    </a:lnTo>
                    <a:lnTo>
                      <a:pt x="22330" y="99980"/>
                    </a:lnTo>
                    <a:lnTo>
                      <a:pt x="48986" y="62129"/>
                    </a:lnTo>
                    <a:lnTo>
                      <a:pt x="84055" y="31876"/>
                    </a:lnTo>
                    <a:lnTo>
                      <a:pt x="125399" y="10981"/>
                    </a:lnTo>
                    <a:lnTo>
                      <a:pt x="170593" y="908"/>
                    </a:lnTo>
                    <a:lnTo>
                      <a:pt x="756525" y="0"/>
                    </a:lnTo>
                    <a:lnTo>
                      <a:pt x="765820" y="152"/>
                    </a:lnTo>
                    <a:lnTo>
                      <a:pt x="811428" y="8142"/>
                    </a:lnTo>
                    <a:lnTo>
                      <a:pt x="853787" y="26838"/>
                    </a:lnTo>
                    <a:lnTo>
                      <a:pt x="890261" y="55398"/>
                    </a:lnTo>
                    <a:lnTo>
                      <a:pt x="918820" y="91873"/>
                    </a:lnTo>
                    <a:lnTo>
                      <a:pt x="937514" y="134236"/>
                    </a:lnTo>
                    <a:lnTo>
                      <a:pt x="945504" y="179846"/>
                    </a:lnTo>
                    <a:lnTo>
                      <a:pt x="945656" y="1418611"/>
                    </a:lnTo>
                    <a:lnTo>
                      <a:pt x="945504" y="1427907"/>
                    </a:lnTo>
                    <a:lnTo>
                      <a:pt x="937514" y="1473516"/>
                    </a:lnTo>
                    <a:lnTo>
                      <a:pt x="918820" y="1515879"/>
                    </a:lnTo>
                    <a:lnTo>
                      <a:pt x="890261" y="1552354"/>
                    </a:lnTo>
                    <a:lnTo>
                      <a:pt x="853787" y="1580915"/>
                    </a:lnTo>
                    <a:lnTo>
                      <a:pt x="811428" y="1599611"/>
                    </a:lnTo>
                    <a:lnTo>
                      <a:pt x="765820" y="1607601"/>
                    </a:lnTo>
                    <a:lnTo>
                      <a:pt x="756525" y="1607753"/>
                    </a:lnTo>
                    <a:close/>
                  </a:path>
                </a:pathLst>
              </a:custGeom>
              <a:solidFill>
                <a:srgbClr val="E6E6E6">
                  <a:alpha val="3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4" name="object 94"/>
              <p:cNvSpPr/>
              <p:nvPr/>
            </p:nvSpPr>
            <p:spPr>
              <a:xfrm>
                <a:off x="10995166" y="12542637"/>
                <a:ext cx="946150" cy="1607820"/>
              </a:xfrm>
              <a:custGeom>
                <a:avLst/>
                <a:gdLst/>
                <a:ahLst/>
                <a:cxnLst/>
                <a:rect l="l" t="t" r="r" b="b"/>
                <a:pathLst>
                  <a:path w="946150" h="1607819">
                    <a:moveTo>
                      <a:pt x="315873" y="10562"/>
                    </a:moveTo>
                    <a:lnTo>
                      <a:pt x="273626" y="10562"/>
                    </a:lnTo>
                    <a:lnTo>
                      <a:pt x="273626" y="0"/>
                    </a:lnTo>
                    <a:lnTo>
                      <a:pt x="315873" y="0"/>
                    </a:lnTo>
                    <a:lnTo>
                      <a:pt x="315873" y="10562"/>
                    </a:lnTo>
                    <a:close/>
                  </a:path>
                  <a:path w="946150" h="1607819">
                    <a:moveTo>
                      <a:pt x="400368" y="10562"/>
                    </a:moveTo>
                    <a:lnTo>
                      <a:pt x="358120" y="10562"/>
                    </a:lnTo>
                    <a:lnTo>
                      <a:pt x="358120" y="0"/>
                    </a:lnTo>
                    <a:lnTo>
                      <a:pt x="400368" y="0"/>
                    </a:lnTo>
                    <a:lnTo>
                      <a:pt x="400368" y="10562"/>
                    </a:lnTo>
                    <a:close/>
                  </a:path>
                  <a:path w="946150" h="1607819">
                    <a:moveTo>
                      <a:pt x="484862" y="10562"/>
                    </a:moveTo>
                    <a:lnTo>
                      <a:pt x="442615" y="10562"/>
                    </a:lnTo>
                    <a:lnTo>
                      <a:pt x="442615" y="0"/>
                    </a:lnTo>
                    <a:lnTo>
                      <a:pt x="484862" y="0"/>
                    </a:lnTo>
                    <a:lnTo>
                      <a:pt x="484862" y="10562"/>
                    </a:lnTo>
                    <a:close/>
                  </a:path>
                  <a:path w="946150" h="1607819">
                    <a:moveTo>
                      <a:pt x="569357" y="10562"/>
                    </a:moveTo>
                    <a:lnTo>
                      <a:pt x="527110" y="10562"/>
                    </a:lnTo>
                    <a:lnTo>
                      <a:pt x="527110" y="0"/>
                    </a:lnTo>
                    <a:lnTo>
                      <a:pt x="569357" y="0"/>
                    </a:lnTo>
                    <a:lnTo>
                      <a:pt x="569357" y="10562"/>
                    </a:lnTo>
                    <a:close/>
                  </a:path>
                  <a:path w="946150" h="1607819">
                    <a:moveTo>
                      <a:pt x="653852" y="10562"/>
                    </a:moveTo>
                    <a:lnTo>
                      <a:pt x="611604" y="10562"/>
                    </a:lnTo>
                    <a:lnTo>
                      <a:pt x="611604" y="0"/>
                    </a:lnTo>
                    <a:lnTo>
                      <a:pt x="653852" y="0"/>
                    </a:lnTo>
                    <a:lnTo>
                      <a:pt x="653852" y="10562"/>
                    </a:lnTo>
                    <a:close/>
                  </a:path>
                  <a:path w="946150" h="1607819">
                    <a:moveTo>
                      <a:pt x="738346" y="10562"/>
                    </a:moveTo>
                    <a:lnTo>
                      <a:pt x="696099" y="10562"/>
                    </a:lnTo>
                    <a:lnTo>
                      <a:pt x="696099" y="0"/>
                    </a:lnTo>
                    <a:lnTo>
                      <a:pt x="738346" y="0"/>
                    </a:lnTo>
                    <a:lnTo>
                      <a:pt x="738346" y="10562"/>
                    </a:lnTo>
                    <a:close/>
                  </a:path>
                  <a:path w="946150" h="1607819">
                    <a:moveTo>
                      <a:pt x="817859" y="21426"/>
                    </a:moveTo>
                    <a:lnTo>
                      <a:pt x="808342" y="18244"/>
                    </a:lnTo>
                    <a:lnTo>
                      <a:pt x="798693" y="15609"/>
                    </a:lnTo>
                    <a:lnTo>
                      <a:pt x="788911" y="13521"/>
                    </a:lnTo>
                    <a:lnTo>
                      <a:pt x="778995" y="11981"/>
                    </a:lnTo>
                    <a:lnTo>
                      <a:pt x="780256" y="2044"/>
                    </a:lnTo>
                    <a:lnTo>
                      <a:pt x="780317" y="1557"/>
                    </a:lnTo>
                    <a:lnTo>
                      <a:pt x="784266" y="2044"/>
                    </a:lnTo>
                    <a:lnTo>
                      <a:pt x="793423" y="3634"/>
                    </a:lnTo>
                    <a:lnTo>
                      <a:pt x="802491" y="5669"/>
                    </a:lnTo>
                    <a:lnTo>
                      <a:pt x="811427" y="8142"/>
                    </a:lnTo>
                    <a:lnTo>
                      <a:pt x="820231" y="11051"/>
                    </a:lnTo>
                    <a:lnTo>
                      <a:pt x="821477" y="11532"/>
                    </a:lnTo>
                    <a:lnTo>
                      <a:pt x="817859" y="21426"/>
                    </a:lnTo>
                    <a:close/>
                  </a:path>
                  <a:path w="946150" h="1607819">
                    <a:moveTo>
                      <a:pt x="884464" y="64561"/>
                    </a:moveTo>
                    <a:lnTo>
                      <a:pt x="877285" y="57586"/>
                    </a:lnTo>
                    <a:lnTo>
                      <a:pt x="869750" y="51045"/>
                    </a:lnTo>
                    <a:lnTo>
                      <a:pt x="861860" y="44938"/>
                    </a:lnTo>
                    <a:lnTo>
                      <a:pt x="853615" y="39264"/>
                    </a:lnTo>
                    <a:lnTo>
                      <a:pt x="859332" y="30439"/>
                    </a:lnTo>
                    <a:lnTo>
                      <a:pt x="890261" y="55398"/>
                    </a:lnTo>
                    <a:lnTo>
                      <a:pt x="891999" y="57223"/>
                    </a:lnTo>
                    <a:lnTo>
                      <a:pt x="884464" y="64561"/>
                    </a:lnTo>
                    <a:close/>
                  </a:path>
                  <a:path w="946150" h="1607819">
                    <a:moveTo>
                      <a:pt x="925823" y="132346"/>
                    </a:moveTo>
                    <a:lnTo>
                      <a:pt x="922370" y="122930"/>
                    </a:lnTo>
                    <a:lnTo>
                      <a:pt x="918406" y="113753"/>
                    </a:lnTo>
                    <a:lnTo>
                      <a:pt x="913933" y="104812"/>
                    </a:lnTo>
                    <a:lnTo>
                      <a:pt x="908949" y="96110"/>
                    </a:lnTo>
                    <a:lnTo>
                      <a:pt x="917938" y="90623"/>
                    </a:lnTo>
                    <a:lnTo>
                      <a:pt x="934605" y="125432"/>
                    </a:lnTo>
                    <a:lnTo>
                      <a:pt x="935785" y="129004"/>
                    </a:lnTo>
                    <a:lnTo>
                      <a:pt x="925823" y="132346"/>
                    </a:lnTo>
                    <a:close/>
                  </a:path>
                  <a:path w="946150" h="1607819">
                    <a:moveTo>
                      <a:pt x="945657" y="212336"/>
                    </a:moveTo>
                    <a:lnTo>
                      <a:pt x="935095" y="212336"/>
                    </a:lnTo>
                    <a:lnTo>
                      <a:pt x="935095" y="183220"/>
                    </a:lnTo>
                    <a:lnTo>
                      <a:pt x="934927" y="179850"/>
                    </a:lnTo>
                    <a:lnTo>
                      <a:pt x="934801" y="177314"/>
                    </a:lnTo>
                    <a:lnTo>
                      <a:pt x="934213" y="171421"/>
                    </a:lnTo>
                    <a:lnTo>
                      <a:pt x="944720" y="170374"/>
                    </a:lnTo>
                    <a:lnTo>
                      <a:pt x="945429" y="179850"/>
                    </a:lnTo>
                    <a:lnTo>
                      <a:pt x="945657" y="189142"/>
                    </a:lnTo>
                    <a:lnTo>
                      <a:pt x="945657" y="212336"/>
                    </a:lnTo>
                    <a:close/>
                  </a:path>
                  <a:path w="946150" h="1607819">
                    <a:moveTo>
                      <a:pt x="945657" y="296835"/>
                    </a:moveTo>
                    <a:lnTo>
                      <a:pt x="935095" y="296835"/>
                    </a:lnTo>
                    <a:lnTo>
                      <a:pt x="935095" y="254586"/>
                    </a:lnTo>
                    <a:lnTo>
                      <a:pt x="945657" y="254586"/>
                    </a:lnTo>
                    <a:lnTo>
                      <a:pt x="945657" y="296835"/>
                    </a:lnTo>
                    <a:close/>
                  </a:path>
                  <a:path w="946150" h="1607819">
                    <a:moveTo>
                      <a:pt x="945657" y="381335"/>
                    </a:moveTo>
                    <a:lnTo>
                      <a:pt x="935095" y="381335"/>
                    </a:lnTo>
                    <a:lnTo>
                      <a:pt x="935095" y="339085"/>
                    </a:lnTo>
                    <a:lnTo>
                      <a:pt x="945657" y="339085"/>
                    </a:lnTo>
                    <a:lnTo>
                      <a:pt x="945657" y="381335"/>
                    </a:lnTo>
                    <a:close/>
                  </a:path>
                  <a:path w="946150" h="1607819">
                    <a:moveTo>
                      <a:pt x="945657" y="465834"/>
                    </a:moveTo>
                    <a:lnTo>
                      <a:pt x="935095" y="465834"/>
                    </a:lnTo>
                    <a:lnTo>
                      <a:pt x="935095" y="423585"/>
                    </a:lnTo>
                    <a:lnTo>
                      <a:pt x="945657" y="423585"/>
                    </a:lnTo>
                    <a:lnTo>
                      <a:pt x="945657" y="465834"/>
                    </a:lnTo>
                    <a:close/>
                  </a:path>
                  <a:path w="946150" h="1607819">
                    <a:moveTo>
                      <a:pt x="945657" y="550334"/>
                    </a:moveTo>
                    <a:lnTo>
                      <a:pt x="935095" y="550334"/>
                    </a:lnTo>
                    <a:lnTo>
                      <a:pt x="935095" y="508084"/>
                    </a:lnTo>
                    <a:lnTo>
                      <a:pt x="945657" y="508084"/>
                    </a:lnTo>
                    <a:lnTo>
                      <a:pt x="945657" y="550334"/>
                    </a:lnTo>
                    <a:close/>
                  </a:path>
                  <a:path w="946150" h="1607819">
                    <a:moveTo>
                      <a:pt x="945657" y="634833"/>
                    </a:moveTo>
                    <a:lnTo>
                      <a:pt x="935095" y="634833"/>
                    </a:lnTo>
                    <a:lnTo>
                      <a:pt x="935095" y="592583"/>
                    </a:lnTo>
                    <a:lnTo>
                      <a:pt x="945657" y="592583"/>
                    </a:lnTo>
                    <a:lnTo>
                      <a:pt x="945657" y="634833"/>
                    </a:lnTo>
                    <a:close/>
                  </a:path>
                  <a:path w="946150" h="1607819">
                    <a:moveTo>
                      <a:pt x="945657" y="719333"/>
                    </a:moveTo>
                    <a:lnTo>
                      <a:pt x="935095" y="719333"/>
                    </a:lnTo>
                    <a:lnTo>
                      <a:pt x="935095" y="677083"/>
                    </a:lnTo>
                    <a:lnTo>
                      <a:pt x="945657" y="677083"/>
                    </a:lnTo>
                    <a:lnTo>
                      <a:pt x="945657" y="719333"/>
                    </a:lnTo>
                    <a:close/>
                  </a:path>
                  <a:path w="946150" h="1607819">
                    <a:moveTo>
                      <a:pt x="945657" y="803832"/>
                    </a:moveTo>
                    <a:lnTo>
                      <a:pt x="935095" y="803832"/>
                    </a:lnTo>
                    <a:lnTo>
                      <a:pt x="935095" y="761582"/>
                    </a:lnTo>
                    <a:lnTo>
                      <a:pt x="945657" y="761582"/>
                    </a:lnTo>
                    <a:lnTo>
                      <a:pt x="945657" y="803832"/>
                    </a:lnTo>
                    <a:close/>
                  </a:path>
                  <a:path w="946150" h="1607819">
                    <a:moveTo>
                      <a:pt x="945657" y="888332"/>
                    </a:moveTo>
                    <a:lnTo>
                      <a:pt x="935095" y="888332"/>
                    </a:lnTo>
                    <a:lnTo>
                      <a:pt x="935095" y="846082"/>
                    </a:lnTo>
                    <a:lnTo>
                      <a:pt x="945657" y="846082"/>
                    </a:lnTo>
                    <a:lnTo>
                      <a:pt x="945657" y="888332"/>
                    </a:lnTo>
                    <a:close/>
                  </a:path>
                  <a:path w="946150" h="1607819">
                    <a:moveTo>
                      <a:pt x="945657" y="972831"/>
                    </a:moveTo>
                    <a:lnTo>
                      <a:pt x="935095" y="972831"/>
                    </a:lnTo>
                    <a:lnTo>
                      <a:pt x="935095" y="930581"/>
                    </a:lnTo>
                    <a:lnTo>
                      <a:pt x="945657" y="930581"/>
                    </a:lnTo>
                    <a:lnTo>
                      <a:pt x="945657" y="972831"/>
                    </a:lnTo>
                    <a:close/>
                  </a:path>
                  <a:path w="946150" h="1607819">
                    <a:moveTo>
                      <a:pt x="945657" y="1057331"/>
                    </a:moveTo>
                    <a:lnTo>
                      <a:pt x="935095" y="1057331"/>
                    </a:lnTo>
                    <a:lnTo>
                      <a:pt x="935095" y="1015081"/>
                    </a:lnTo>
                    <a:lnTo>
                      <a:pt x="945657" y="1015081"/>
                    </a:lnTo>
                    <a:lnTo>
                      <a:pt x="945657" y="1057331"/>
                    </a:lnTo>
                    <a:close/>
                  </a:path>
                  <a:path w="946150" h="1607819">
                    <a:moveTo>
                      <a:pt x="945657" y="1141830"/>
                    </a:moveTo>
                    <a:lnTo>
                      <a:pt x="935095" y="1141830"/>
                    </a:lnTo>
                    <a:lnTo>
                      <a:pt x="935095" y="1099580"/>
                    </a:lnTo>
                    <a:lnTo>
                      <a:pt x="945657" y="1099580"/>
                    </a:lnTo>
                    <a:lnTo>
                      <a:pt x="945657" y="1141830"/>
                    </a:lnTo>
                    <a:close/>
                  </a:path>
                  <a:path w="946150" h="1607819">
                    <a:moveTo>
                      <a:pt x="945657" y="1226330"/>
                    </a:moveTo>
                    <a:lnTo>
                      <a:pt x="935095" y="1226330"/>
                    </a:lnTo>
                    <a:lnTo>
                      <a:pt x="935095" y="1184080"/>
                    </a:lnTo>
                    <a:lnTo>
                      <a:pt x="945657" y="1184080"/>
                    </a:lnTo>
                    <a:lnTo>
                      <a:pt x="945657" y="1226330"/>
                    </a:lnTo>
                    <a:close/>
                  </a:path>
                  <a:path w="946150" h="1607819">
                    <a:moveTo>
                      <a:pt x="945657" y="1310829"/>
                    </a:moveTo>
                    <a:lnTo>
                      <a:pt x="935095" y="1310829"/>
                    </a:lnTo>
                    <a:lnTo>
                      <a:pt x="935095" y="1268579"/>
                    </a:lnTo>
                    <a:lnTo>
                      <a:pt x="945657" y="1268579"/>
                    </a:lnTo>
                    <a:lnTo>
                      <a:pt x="945657" y="1310829"/>
                    </a:lnTo>
                    <a:close/>
                  </a:path>
                  <a:path w="946150" h="1607819">
                    <a:moveTo>
                      <a:pt x="945657" y="1395329"/>
                    </a:moveTo>
                    <a:lnTo>
                      <a:pt x="935095" y="1395329"/>
                    </a:lnTo>
                    <a:lnTo>
                      <a:pt x="935095" y="1353079"/>
                    </a:lnTo>
                    <a:lnTo>
                      <a:pt x="945657" y="1353079"/>
                    </a:lnTo>
                    <a:lnTo>
                      <a:pt x="945657" y="1395329"/>
                    </a:lnTo>
                    <a:close/>
                  </a:path>
                  <a:path w="946150" h="1607819">
                    <a:moveTo>
                      <a:pt x="935813" y="1478664"/>
                    </a:moveTo>
                    <a:lnTo>
                      <a:pt x="925850" y="1475327"/>
                    </a:lnTo>
                    <a:lnTo>
                      <a:pt x="928768" y="1465734"/>
                    </a:lnTo>
                    <a:lnTo>
                      <a:pt x="931136" y="1456023"/>
                    </a:lnTo>
                    <a:lnTo>
                      <a:pt x="932924" y="1446353"/>
                    </a:lnTo>
                    <a:lnTo>
                      <a:pt x="934222" y="1436248"/>
                    </a:lnTo>
                    <a:lnTo>
                      <a:pt x="944730" y="1437291"/>
                    </a:lnTo>
                    <a:lnTo>
                      <a:pt x="943632" y="1446194"/>
                    </a:lnTo>
                    <a:lnTo>
                      <a:pt x="942022" y="1455511"/>
                    </a:lnTo>
                    <a:lnTo>
                      <a:pt x="939987" y="1464580"/>
                    </a:lnTo>
                    <a:lnTo>
                      <a:pt x="937514" y="1473517"/>
                    </a:lnTo>
                    <a:lnTo>
                      <a:pt x="935813" y="1478664"/>
                    </a:lnTo>
                    <a:close/>
                  </a:path>
                  <a:path w="946150" h="1607819">
                    <a:moveTo>
                      <a:pt x="892060" y="1550465"/>
                    </a:moveTo>
                    <a:lnTo>
                      <a:pt x="884522" y="1543132"/>
                    </a:lnTo>
                    <a:lnTo>
                      <a:pt x="891306" y="1535758"/>
                    </a:lnTo>
                    <a:lnTo>
                      <a:pt x="897646" y="1528040"/>
                    </a:lnTo>
                    <a:lnTo>
                      <a:pt x="903541" y="1519978"/>
                    </a:lnTo>
                    <a:lnTo>
                      <a:pt x="908993" y="1511571"/>
                    </a:lnTo>
                    <a:lnTo>
                      <a:pt x="917986" y="1517054"/>
                    </a:lnTo>
                    <a:lnTo>
                      <a:pt x="913782" y="1523693"/>
                    </a:lnTo>
                    <a:lnTo>
                      <a:pt x="908431" y="1531293"/>
                    </a:lnTo>
                    <a:lnTo>
                      <a:pt x="902727" y="1538603"/>
                    </a:lnTo>
                    <a:lnTo>
                      <a:pt x="896671" y="1545624"/>
                    </a:lnTo>
                    <a:lnTo>
                      <a:pt x="892060" y="1550465"/>
                    </a:lnTo>
                    <a:close/>
                  </a:path>
                  <a:path w="946150" h="1607819">
                    <a:moveTo>
                      <a:pt x="821561" y="1596188"/>
                    </a:moveTo>
                    <a:lnTo>
                      <a:pt x="817939" y="1586297"/>
                    </a:lnTo>
                    <a:lnTo>
                      <a:pt x="827252" y="1582588"/>
                    </a:lnTo>
                    <a:lnTo>
                      <a:pt x="836314" y="1578376"/>
                    </a:lnTo>
                    <a:lnTo>
                      <a:pt x="845126" y="1573661"/>
                    </a:lnTo>
                    <a:lnTo>
                      <a:pt x="853685" y="1568442"/>
                    </a:lnTo>
                    <a:lnTo>
                      <a:pt x="859407" y="1577266"/>
                    </a:lnTo>
                    <a:lnTo>
                      <a:pt x="853749" y="1580850"/>
                    </a:lnTo>
                    <a:lnTo>
                      <a:pt x="845682" y="1585421"/>
                    </a:lnTo>
                    <a:lnTo>
                      <a:pt x="837400" y="1589590"/>
                    </a:lnTo>
                    <a:lnTo>
                      <a:pt x="828902" y="1593355"/>
                    </a:lnTo>
                    <a:lnTo>
                      <a:pt x="821561" y="1596188"/>
                    </a:lnTo>
                    <a:close/>
                  </a:path>
                  <a:path w="946150" h="1607819">
                    <a:moveTo>
                      <a:pt x="756525" y="1607753"/>
                    </a:moveTo>
                    <a:lnTo>
                      <a:pt x="738434" y="1607753"/>
                    </a:lnTo>
                    <a:lnTo>
                      <a:pt x="738434" y="1597191"/>
                    </a:lnTo>
                    <a:lnTo>
                      <a:pt x="764076" y="1597191"/>
                    </a:lnTo>
                    <a:lnTo>
                      <a:pt x="771591" y="1596714"/>
                    </a:lnTo>
                    <a:lnTo>
                      <a:pt x="779079" y="1595760"/>
                    </a:lnTo>
                    <a:lnTo>
                      <a:pt x="780406" y="1606185"/>
                    </a:lnTo>
                    <a:lnTo>
                      <a:pt x="775063" y="1606845"/>
                    </a:lnTo>
                    <a:lnTo>
                      <a:pt x="765817" y="1607526"/>
                    </a:lnTo>
                    <a:lnTo>
                      <a:pt x="756525" y="1607753"/>
                    </a:lnTo>
                    <a:close/>
                  </a:path>
                  <a:path w="946150" h="1607819">
                    <a:moveTo>
                      <a:pt x="696187" y="1607753"/>
                    </a:moveTo>
                    <a:lnTo>
                      <a:pt x="653940" y="1607753"/>
                    </a:lnTo>
                    <a:lnTo>
                      <a:pt x="653940" y="1597191"/>
                    </a:lnTo>
                    <a:lnTo>
                      <a:pt x="696187" y="1597191"/>
                    </a:lnTo>
                    <a:lnTo>
                      <a:pt x="696187" y="1607753"/>
                    </a:lnTo>
                    <a:close/>
                  </a:path>
                  <a:path w="946150" h="1607819">
                    <a:moveTo>
                      <a:pt x="611692" y="1607753"/>
                    </a:moveTo>
                    <a:lnTo>
                      <a:pt x="569445" y="1607753"/>
                    </a:lnTo>
                    <a:lnTo>
                      <a:pt x="569445" y="1597191"/>
                    </a:lnTo>
                    <a:lnTo>
                      <a:pt x="611692" y="1597191"/>
                    </a:lnTo>
                    <a:lnTo>
                      <a:pt x="611692" y="1607753"/>
                    </a:lnTo>
                    <a:close/>
                  </a:path>
                  <a:path w="946150" h="1607819">
                    <a:moveTo>
                      <a:pt x="527198" y="1607753"/>
                    </a:moveTo>
                    <a:lnTo>
                      <a:pt x="484950" y="1607753"/>
                    </a:lnTo>
                    <a:lnTo>
                      <a:pt x="484950" y="1597191"/>
                    </a:lnTo>
                    <a:lnTo>
                      <a:pt x="527198" y="1597191"/>
                    </a:lnTo>
                    <a:lnTo>
                      <a:pt x="527198" y="1607753"/>
                    </a:lnTo>
                    <a:close/>
                  </a:path>
                  <a:path w="946150" h="1607819">
                    <a:moveTo>
                      <a:pt x="442703" y="1607753"/>
                    </a:moveTo>
                    <a:lnTo>
                      <a:pt x="400456" y="1607753"/>
                    </a:lnTo>
                    <a:lnTo>
                      <a:pt x="400456" y="1597191"/>
                    </a:lnTo>
                    <a:lnTo>
                      <a:pt x="442703" y="1597191"/>
                    </a:lnTo>
                    <a:lnTo>
                      <a:pt x="442703" y="1607753"/>
                    </a:lnTo>
                    <a:close/>
                  </a:path>
                  <a:path w="946150" h="1607819">
                    <a:moveTo>
                      <a:pt x="358208" y="1607753"/>
                    </a:moveTo>
                    <a:lnTo>
                      <a:pt x="315961" y="1607753"/>
                    </a:lnTo>
                    <a:lnTo>
                      <a:pt x="315961" y="1597191"/>
                    </a:lnTo>
                    <a:lnTo>
                      <a:pt x="358208" y="1597191"/>
                    </a:lnTo>
                    <a:lnTo>
                      <a:pt x="358208" y="1607753"/>
                    </a:lnTo>
                    <a:close/>
                  </a:path>
                  <a:path w="946150" h="1607819">
                    <a:moveTo>
                      <a:pt x="273714" y="1607753"/>
                    </a:moveTo>
                    <a:lnTo>
                      <a:pt x="231466" y="1607753"/>
                    </a:lnTo>
                    <a:lnTo>
                      <a:pt x="231466" y="1597191"/>
                    </a:lnTo>
                    <a:lnTo>
                      <a:pt x="273714" y="1597191"/>
                    </a:lnTo>
                    <a:lnTo>
                      <a:pt x="273714" y="1607753"/>
                    </a:lnTo>
                    <a:close/>
                  </a:path>
                  <a:path w="946150" h="1607819">
                    <a:moveTo>
                      <a:pt x="189175" y="1607753"/>
                    </a:moveTo>
                    <a:lnTo>
                      <a:pt x="147425" y="1603040"/>
                    </a:lnTo>
                    <a:lnTo>
                      <a:pt x="149742" y="1592792"/>
                    </a:lnTo>
                    <a:lnTo>
                      <a:pt x="159497" y="1594717"/>
                    </a:lnTo>
                    <a:lnTo>
                      <a:pt x="169314" y="1596091"/>
                    </a:lnTo>
                    <a:lnTo>
                      <a:pt x="179192" y="1596916"/>
                    </a:lnTo>
                    <a:lnTo>
                      <a:pt x="189131" y="1597191"/>
                    </a:lnTo>
                    <a:lnTo>
                      <a:pt x="189175" y="1607753"/>
                    </a:lnTo>
                    <a:close/>
                  </a:path>
                  <a:path w="946150" h="1607819">
                    <a:moveTo>
                      <a:pt x="107516" y="1589217"/>
                    </a:moveTo>
                    <a:lnTo>
                      <a:pt x="71647" y="1566774"/>
                    </a:lnTo>
                    <a:lnTo>
                      <a:pt x="78179" y="1558536"/>
                    </a:lnTo>
                    <a:lnTo>
                      <a:pt x="86204" y="1564544"/>
                    </a:lnTo>
                    <a:lnTo>
                      <a:pt x="94527" y="1570074"/>
                    </a:lnTo>
                    <a:lnTo>
                      <a:pt x="103148" y="1575128"/>
                    </a:lnTo>
                    <a:lnTo>
                      <a:pt x="112067" y="1579705"/>
                    </a:lnTo>
                    <a:lnTo>
                      <a:pt x="107516" y="1589217"/>
                    </a:lnTo>
                    <a:close/>
                  </a:path>
                  <a:path w="946150" h="1607819">
                    <a:moveTo>
                      <a:pt x="41625" y="1536932"/>
                    </a:moveTo>
                    <a:lnTo>
                      <a:pt x="19006" y="1501168"/>
                    </a:lnTo>
                    <a:lnTo>
                      <a:pt x="28476" y="1496572"/>
                    </a:lnTo>
                    <a:lnTo>
                      <a:pt x="33103" y="1505466"/>
                    </a:lnTo>
                    <a:lnTo>
                      <a:pt x="38204" y="1514060"/>
                    </a:lnTo>
                    <a:lnTo>
                      <a:pt x="43781" y="1522354"/>
                    </a:lnTo>
                    <a:lnTo>
                      <a:pt x="49834" y="1530347"/>
                    </a:lnTo>
                    <a:lnTo>
                      <a:pt x="41625" y="1536932"/>
                    </a:lnTo>
                    <a:close/>
                  </a:path>
                  <a:path w="946150" h="1607819">
                    <a:moveTo>
                      <a:pt x="4940" y="1461332"/>
                    </a:moveTo>
                    <a:lnTo>
                      <a:pt x="3634" y="1455511"/>
                    </a:lnTo>
                    <a:lnTo>
                      <a:pt x="2044" y="1446353"/>
                    </a:lnTo>
                    <a:lnTo>
                      <a:pt x="908" y="1437150"/>
                    </a:lnTo>
                    <a:lnTo>
                      <a:pt x="341" y="1429455"/>
                    </a:lnTo>
                    <a:lnTo>
                      <a:pt x="227" y="1427903"/>
                    </a:lnTo>
                    <a:lnTo>
                      <a:pt x="21" y="1419492"/>
                    </a:lnTo>
                    <a:lnTo>
                      <a:pt x="10563" y="1419492"/>
                    </a:lnTo>
                    <a:lnTo>
                      <a:pt x="10838" y="1427903"/>
                    </a:lnTo>
                    <a:lnTo>
                      <a:pt x="10889" y="1429455"/>
                    </a:lnTo>
                    <a:lnTo>
                      <a:pt x="11767" y="1439354"/>
                    </a:lnTo>
                    <a:lnTo>
                      <a:pt x="13196" y="1449188"/>
                    </a:lnTo>
                    <a:lnTo>
                      <a:pt x="15178" y="1458957"/>
                    </a:lnTo>
                    <a:lnTo>
                      <a:pt x="4940" y="1461332"/>
                    </a:lnTo>
                    <a:close/>
                  </a:path>
                  <a:path w="946150" h="1607819">
                    <a:moveTo>
                      <a:pt x="10561" y="1377325"/>
                    </a:moveTo>
                    <a:lnTo>
                      <a:pt x="0" y="1377325"/>
                    </a:lnTo>
                    <a:lnTo>
                      <a:pt x="0" y="1335075"/>
                    </a:lnTo>
                    <a:lnTo>
                      <a:pt x="10561" y="1335075"/>
                    </a:lnTo>
                    <a:lnTo>
                      <a:pt x="10561" y="1377325"/>
                    </a:lnTo>
                    <a:close/>
                  </a:path>
                  <a:path w="946150" h="1607819">
                    <a:moveTo>
                      <a:pt x="10561" y="1292825"/>
                    </a:moveTo>
                    <a:lnTo>
                      <a:pt x="0" y="1292825"/>
                    </a:lnTo>
                    <a:lnTo>
                      <a:pt x="0" y="1250575"/>
                    </a:lnTo>
                    <a:lnTo>
                      <a:pt x="10561" y="1250575"/>
                    </a:lnTo>
                    <a:lnTo>
                      <a:pt x="10561" y="1292825"/>
                    </a:lnTo>
                    <a:close/>
                  </a:path>
                  <a:path w="946150" h="1607819">
                    <a:moveTo>
                      <a:pt x="10561" y="1208326"/>
                    </a:moveTo>
                    <a:lnTo>
                      <a:pt x="0" y="1208326"/>
                    </a:lnTo>
                    <a:lnTo>
                      <a:pt x="0" y="1166076"/>
                    </a:lnTo>
                    <a:lnTo>
                      <a:pt x="10561" y="1166076"/>
                    </a:lnTo>
                    <a:lnTo>
                      <a:pt x="10561" y="1208326"/>
                    </a:lnTo>
                    <a:close/>
                  </a:path>
                  <a:path w="946150" h="1607819">
                    <a:moveTo>
                      <a:pt x="10561" y="1123826"/>
                    </a:moveTo>
                    <a:lnTo>
                      <a:pt x="0" y="1123826"/>
                    </a:lnTo>
                    <a:lnTo>
                      <a:pt x="0" y="1081576"/>
                    </a:lnTo>
                    <a:lnTo>
                      <a:pt x="10561" y="1081576"/>
                    </a:lnTo>
                    <a:lnTo>
                      <a:pt x="10561" y="1123826"/>
                    </a:lnTo>
                    <a:close/>
                  </a:path>
                  <a:path w="946150" h="1607819">
                    <a:moveTo>
                      <a:pt x="10561" y="1039327"/>
                    </a:moveTo>
                    <a:lnTo>
                      <a:pt x="0" y="1039327"/>
                    </a:lnTo>
                    <a:lnTo>
                      <a:pt x="0" y="997077"/>
                    </a:lnTo>
                    <a:lnTo>
                      <a:pt x="10561" y="997077"/>
                    </a:lnTo>
                    <a:lnTo>
                      <a:pt x="10561" y="1039327"/>
                    </a:lnTo>
                    <a:close/>
                  </a:path>
                  <a:path w="946150" h="1607819">
                    <a:moveTo>
                      <a:pt x="10561" y="954827"/>
                    </a:moveTo>
                    <a:lnTo>
                      <a:pt x="0" y="954827"/>
                    </a:lnTo>
                    <a:lnTo>
                      <a:pt x="0" y="912578"/>
                    </a:lnTo>
                    <a:lnTo>
                      <a:pt x="10561" y="912578"/>
                    </a:lnTo>
                    <a:lnTo>
                      <a:pt x="10561" y="954827"/>
                    </a:lnTo>
                    <a:close/>
                  </a:path>
                  <a:path w="946150" h="1607819">
                    <a:moveTo>
                      <a:pt x="10561" y="870328"/>
                    </a:moveTo>
                    <a:lnTo>
                      <a:pt x="0" y="870328"/>
                    </a:lnTo>
                    <a:lnTo>
                      <a:pt x="0" y="828078"/>
                    </a:lnTo>
                    <a:lnTo>
                      <a:pt x="10561" y="828078"/>
                    </a:lnTo>
                    <a:lnTo>
                      <a:pt x="10561" y="870328"/>
                    </a:lnTo>
                    <a:close/>
                  </a:path>
                  <a:path w="946150" h="1607819">
                    <a:moveTo>
                      <a:pt x="10561" y="785828"/>
                    </a:moveTo>
                    <a:lnTo>
                      <a:pt x="0" y="785828"/>
                    </a:lnTo>
                    <a:lnTo>
                      <a:pt x="0" y="743579"/>
                    </a:lnTo>
                    <a:lnTo>
                      <a:pt x="10561" y="743579"/>
                    </a:lnTo>
                    <a:lnTo>
                      <a:pt x="10561" y="785828"/>
                    </a:lnTo>
                    <a:close/>
                  </a:path>
                  <a:path w="946150" h="1607819">
                    <a:moveTo>
                      <a:pt x="10561" y="701329"/>
                    </a:moveTo>
                    <a:lnTo>
                      <a:pt x="0" y="701329"/>
                    </a:lnTo>
                    <a:lnTo>
                      <a:pt x="0" y="659079"/>
                    </a:lnTo>
                    <a:lnTo>
                      <a:pt x="10561" y="659079"/>
                    </a:lnTo>
                    <a:lnTo>
                      <a:pt x="10561" y="701329"/>
                    </a:lnTo>
                    <a:close/>
                  </a:path>
                  <a:path w="946150" h="1607819">
                    <a:moveTo>
                      <a:pt x="10561" y="616829"/>
                    </a:moveTo>
                    <a:lnTo>
                      <a:pt x="0" y="616829"/>
                    </a:lnTo>
                    <a:lnTo>
                      <a:pt x="0" y="574580"/>
                    </a:lnTo>
                    <a:lnTo>
                      <a:pt x="10561" y="574580"/>
                    </a:lnTo>
                    <a:lnTo>
                      <a:pt x="10561" y="616829"/>
                    </a:lnTo>
                    <a:close/>
                  </a:path>
                  <a:path w="946150" h="1607819">
                    <a:moveTo>
                      <a:pt x="10561" y="532330"/>
                    </a:moveTo>
                    <a:lnTo>
                      <a:pt x="0" y="532330"/>
                    </a:lnTo>
                    <a:lnTo>
                      <a:pt x="0" y="490080"/>
                    </a:lnTo>
                    <a:lnTo>
                      <a:pt x="10561" y="490080"/>
                    </a:lnTo>
                    <a:lnTo>
                      <a:pt x="10561" y="532330"/>
                    </a:lnTo>
                    <a:close/>
                  </a:path>
                  <a:path w="946150" h="1607819">
                    <a:moveTo>
                      <a:pt x="10561" y="447830"/>
                    </a:moveTo>
                    <a:lnTo>
                      <a:pt x="0" y="447830"/>
                    </a:lnTo>
                    <a:lnTo>
                      <a:pt x="0" y="405581"/>
                    </a:lnTo>
                    <a:lnTo>
                      <a:pt x="10561" y="405581"/>
                    </a:lnTo>
                    <a:lnTo>
                      <a:pt x="10561" y="447830"/>
                    </a:lnTo>
                    <a:close/>
                  </a:path>
                  <a:path w="946150" h="1607819">
                    <a:moveTo>
                      <a:pt x="10561" y="363331"/>
                    </a:moveTo>
                    <a:lnTo>
                      <a:pt x="0" y="363331"/>
                    </a:lnTo>
                    <a:lnTo>
                      <a:pt x="0" y="321081"/>
                    </a:lnTo>
                    <a:lnTo>
                      <a:pt x="10561" y="321081"/>
                    </a:lnTo>
                    <a:lnTo>
                      <a:pt x="10561" y="363331"/>
                    </a:lnTo>
                    <a:close/>
                  </a:path>
                  <a:path w="946150" h="1607819">
                    <a:moveTo>
                      <a:pt x="10561" y="278831"/>
                    </a:moveTo>
                    <a:lnTo>
                      <a:pt x="0" y="278831"/>
                    </a:lnTo>
                    <a:lnTo>
                      <a:pt x="0" y="236582"/>
                    </a:lnTo>
                    <a:lnTo>
                      <a:pt x="10561" y="236582"/>
                    </a:lnTo>
                    <a:lnTo>
                      <a:pt x="10561" y="278831"/>
                    </a:lnTo>
                    <a:close/>
                  </a:path>
                  <a:path w="946150" h="1607819">
                    <a:moveTo>
                      <a:pt x="10561" y="194332"/>
                    </a:moveTo>
                    <a:lnTo>
                      <a:pt x="0" y="194332"/>
                    </a:lnTo>
                    <a:lnTo>
                      <a:pt x="0" y="189142"/>
                    </a:lnTo>
                    <a:lnTo>
                      <a:pt x="213" y="180389"/>
                    </a:lnTo>
                    <a:lnTo>
                      <a:pt x="227" y="179850"/>
                    </a:lnTo>
                    <a:lnTo>
                      <a:pt x="829" y="171679"/>
                    </a:lnTo>
                    <a:lnTo>
                      <a:pt x="908" y="170602"/>
                    </a:lnTo>
                    <a:lnTo>
                      <a:pt x="2044" y="161400"/>
                    </a:lnTo>
                    <a:lnTo>
                      <a:pt x="3617" y="152327"/>
                    </a:lnTo>
                    <a:lnTo>
                      <a:pt x="13976" y="154383"/>
                    </a:lnTo>
                    <a:lnTo>
                      <a:pt x="12482" y="163010"/>
                    </a:lnTo>
                    <a:lnTo>
                      <a:pt x="11415" y="171679"/>
                    </a:lnTo>
                    <a:lnTo>
                      <a:pt x="10814" y="179850"/>
                    </a:lnTo>
                    <a:lnTo>
                      <a:pt x="10775" y="180389"/>
                    </a:lnTo>
                    <a:lnTo>
                      <a:pt x="10561" y="189142"/>
                    </a:lnTo>
                    <a:lnTo>
                      <a:pt x="10561" y="194332"/>
                    </a:lnTo>
                    <a:close/>
                  </a:path>
                  <a:path w="946150" h="1607819">
                    <a:moveTo>
                      <a:pt x="26036" y="116425"/>
                    </a:moveTo>
                    <a:lnTo>
                      <a:pt x="16440" y="112147"/>
                    </a:lnTo>
                    <a:lnTo>
                      <a:pt x="18162" y="108262"/>
                    </a:lnTo>
                    <a:lnTo>
                      <a:pt x="22330" y="99980"/>
                    </a:lnTo>
                    <a:lnTo>
                      <a:pt x="26900" y="91912"/>
                    </a:lnTo>
                    <a:lnTo>
                      <a:pt x="31873" y="84060"/>
                    </a:lnTo>
                    <a:lnTo>
                      <a:pt x="37225" y="76460"/>
                    </a:lnTo>
                    <a:lnTo>
                      <a:pt x="37835" y="75678"/>
                    </a:lnTo>
                    <a:lnTo>
                      <a:pt x="46268" y="82003"/>
                    </a:lnTo>
                    <a:lnTo>
                      <a:pt x="40484" y="90182"/>
                    </a:lnTo>
                    <a:lnTo>
                      <a:pt x="35184" y="98645"/>
                    </a:lnTo>
                    <a:lnTo>
                      <a:pt x="30368" y="107393"/>
                    </a:lnTo>
                    <a:lnTo>
                      <a:pt x="26036" y="116425"/>
                    </a:lnTo>
                    <a:close/>
                  </a:path>
                  <a:path w="946150" h="1607819">
                    <a:moveTo>
                      <a:pt x="73674" y="52911"/>
                    </a:moveTo>
                    <a:lnTo>
                      <a:pt x="66876" y="44889"/>
                    </a:lnTo>
                    <a:lnTo>
                      <a:pt x="69146" y="42931"/>
                    </a:lnTo>
                    <a:lnTo>
                      <a:pt x="76456" y="37227"/>
                    </a:lnTo>
                    <a:lnTo>
                      <a:pt x="84055" y="31876"/>
                    </a:lnTo>
                    <a:lnTo>
                      <a:pt x="91907" y="26902"/>
                    </a:lnTo>
                    <a:lnTo>
                      <a:pt x="99974" y="22331"/>
                    </a:lnTo>
                    <a:lnTo>
                      <a:pt x="102020" y="21301"/>
                    </a:lnTo>
                    <a:lnTo>
                      <a:pt x="106867" y="30641"/>
                    </a:lnTo>
                    <a:lnTo>
                      <a:pt x="98098" y="35507"/>
                    </a:lnTo>
                    <a:lnTo>
                      <a:pt x="89643" y="40841"/>
                    </a:lnTo>
                    <a:lnTo>
                      <a:pt x="81502" y="46642"/>
                    </a:lnTo>
                    <a:lnTo>
                      <a:pt x="73674" y="52911"/>
                    </a:lnTo>
                    <a:close/>
                  </a:path>
                  <a:path w="946150" h="1607819">
                    <a:moveTo>
                      <a:pt x="144146" y="16321"/>
                    </a:moveTo>
                    <a:lnTo>
                      <a:pt x="141494" y="6132"/>
                    </a:lnTo>
                    <a:lnTo>
                      <a:pt x="143164" y="5669"/>
                    </a:lnTo>
                    <a:lnTo>
                      <a:pt x="152233" y="3634"/>
                    </a:lnTo>
                    <a:lnTo>
                      <a:pt x="161390" y="2044"/>
                    </a:lnTo>
                    <a:lnTo>
                      <a:pt x="170593" y="908"/>
                    </a:lnTo>
                    <a:lnTo>
                      <a:pt x="180964" y="144"/>
                    </a:lnTo>
                    <a:lnTo>
                      <a:pt x="183228" y="144"/>
                    </a:lnTo>
                    <a:lnTo>
                      <a:pt x="183556" y="10649"/>
                    </a:lnTo>
                    <a:lnTo>
                      <a:pt x="173584" y="11238"/>
                    </a:lnTo>
                    <a:lnTo>
                      <a:pt x="163692" y="12380"/>
                    </a:lnTo>
                    <a:lnTo>
                      <a:pt x="153879" y="14074"/>
                    </a:lnTo>
                    <a:lnTo>
                      <a:pt x="144146" y="16321"/>
                    </a:lnTo>
                    <a:close/>
                  </a:path>
                  <a:path w="946150" h="1607819">
                    <a:moveTo>
                      <a:pt x="231378" y="10562"/>
                    </a:moveTo>
                    <a:lnTo>
                      <a:pt x="189131" y="10562"/>
                    </a:lnTo>
                    <a:lnTo>
                      <a:pt x="189131" y="0"/>
                    </a:lnTo>
                    <a:lnTo>
                      <a:pt x="231378" y="0"/>
                    </a:lnTo>
                    <a:lnTo>
                      <a:pt x="231378" y="10562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5" name="object 95"/>
              <p:cNvSpPr/>
              <p:nvPr/>
            </p:nvSpPr>
            <p:spPr>
              <a:xfrm>
                <a:off x="9407085" y="12291239"/>
                <a:ext cx="1537335" cy="701040"/>
              </a:xfrm>
              <a:custGeom>
                <a:avLst/>
                <a:gdLst/>
                <a:ahLst/>
                <a:cxnLst/>
                <a:rect l="l" t="t" r="r" b="b"/>
                <a:pathLst>
                  <a:path w="1537334" h="701040">
                    <a:moveTo>
                      <a:pt x="1396629" y="701017"/>
                    </a:moveTo>
                    <a:lnTo>
                      <a:pt x="140195" y="701017"/>
                    </a:lnTo>
                    <a:lnTo>
                      <a:pt x="99498" y="694982"/>
                    </a:lnTo>
                    <a:lnTo>
                      <a:pt x="62307" y="677389"/>
                    </a:lnTo>
                    <a:lnTo>
                      <a:pt x="31821" y="649759"/>
                    </a:lnTo>
                    <a:lnTo>
                      <a:pt x="10671" y="614467"/>
                    </a:lnTo>
                    <a:lnTo>
                      <a:pt x="673" y="574556"/>
                    </a:lnTo>
                    <a:lnTo>
                      <a:pt x="0" y="560814"/>
                    </a:lnTo>
                    <a:lnTo>
                      <a:pt x="0" y="140203"/>
                    </a:lnTo>
                    <a:lnTo>
                      <a:pt x="6035" y="99504"/>
                    </a:lnTo>
                    <a:lnTo>
                      <a:pt x="23627" y="62310"/>
                    </a:lnTo>
                    <a:lnTo>
                      <a:pt x="51255" y="31823"/>
                    </a:lnTo>
                    <a:lnTo>
                      <a:pt x="86545" y="10672"/>
                    </a:lnTo>
                    <a:lnTo>
                      <a:pt x="126453" y="673"/>
                    </a:lnTo>
                    <a:lnTo>
                      <a:pt x="1396629" y="0"/>
                    </a:lnTo>
                    <a:lnTo>
                      <a:pt x="1403517" y="168"/>
                    </a:lnTo>
                    <a:lnTo>
                      <a:pt x="1443852" y="8192"/>
                    </a:lnTo>
                    <a:lnTo>
                      <a:pt x="1480150" y="27595"/>
                    </a:lnTo>
                    <a:lnTo>
                      <a:pt x="1509231" y="56677"/>
                    </a:lnTo>
                    <a:lnTo>
                      <a:pt x="1528633" y="92978"/>
                    </a:lnTo>
                    <a:lnTo>
                      <a:pt x="1536656" y="133315"/>
                    </a:lnTo>
                    <a:lnTo>
                      <a:pt x="1536825" y="140203"/>
                    </a:lnTo>
                    <a:lnTo>
                      <a:pt x="1536825" y="560814"/>
                    </a:lnTo>
                    <a:lnTo>
                      <a:pt x="1530789" y="601513"/>
                    </a:lnTo>
                    <a:lnTo>
                      <a:pt x="1513197" y="638707"/>
                    </a:lnTo>
                    <a:lnTo>
                      <a:pt x="1485569" y="669194"/>
                    </a:lnTo>
                    <a:lnTo>
                      <a:pt x="1450280" y="690345"/>
                    </a:lnTo>
                    <a:lnTo>
                      <a:pt x="1410371" y="700344"/>
                    </a:lnTo>
                    <a:lnTo>
                      <a:pt x="1396629" y="701017"/>
                    </a:lnTo>
                    <a:close/>
                  </a:path>
                </a:pathLst>
              </a:custGeom>
              <a:solidFill>
                <a:srgbClr val="E6E6E6">
                  <a:alpha val="3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6" name="object 96"/>
              <p:cNvSpPr/>
              <p:nvPr/>
            </p:nvSpPr>
            <p:spPr>
              <a:xfrm>
                <a:off x="9407085" y="12291239"/>
                <a:ext cx="1537335" cy="701040"/>
              </a:xfrm>
              <a:custGeom>
                <a:avLst/>
                <a:gdLst/>
                <a:ahLst/>
                <a:cxnLst/>
                <a:rect l="l" t="t" r="r" b="b"/>
                <a:pathLst>
                  <a:path w="1537334" h="701040">
                    <a:moveTo>
                      <a:pt x="266937" y="10562"/>
                    </a:moveTo>
                    <a:lnTo>
                      <a:pt x="224690" y="10562"/>
                    </a:lnTo>
                    <a:lnTo>
                      <a:pt x="224690" y="0"/>
                    </a:lnTo>
                    <a:lnTo>
                      <a:pt x="266937" y="0"/>
                    </a:lnTo>
                    <a:lnTo>
                      <a:pt x="266937" y="10562"/>
                    </a:lnTo>
                    <a:close/>
                  </a:path>
                  <a:path w="1537334" h="701040">
                    <a:moveTo>
                      <a:pt x="351432" y="10562"/>
                    </a:moveTo>
                    <a:lnTo>
                      <a:pt x="309184" y="10562"/>
                    </a:lnTo>
                    <a:lnTo>
                      <a:pt x="309184" y="0"/>
                    </a:lnTo>
                    <a:lnTo>
                      <a:pt x="351432" y="0"/>
                    </a:lnTo>
                    <a:lnTo>
                      <a:pt x="351432" y="10562"/>
                    </a:lnTo>
                    <a:close/>
                  </a:path>
                  <a:path w="1537334" h="701040">
                    <a:moveTo>
                      <a:pt x="435926" y="10562"/>
                    </a:moveTo>
                    <a:lnTo>
                      <a:pt x="393679" y="10562"/>
                    </a:lnTo>
                    <a:lnTo>
                      <a:pt x="393679" y="0"/>
                    </a:lnTo>
                    <a:lnTo>
                      <a:pt x="435926" y="0"/>
                    </a:lnTo>
                    <a:lnTo>
                      <a:pt x="435926" y="10562"/>
                    </a:lnTo>
                    <a:close/>
                  </a:path>
                  <a:path w="1537334" h="701040">
                    <a:moveTo>
                      <a:pt x="520421" y="10562"/>
                    </a:moveTo>
                    <a:lnTo>
                      <a:pt x="478174" y="10562"/>
                    </a:lnTo>
                    <a:lnTo>
                      <a:pt x="478174" y="0"/>
                    </a:lnTo>
                    <a:lnTo>
                      <a:pt x="520421" y="0"/>
                    </a:lnTo>
                    <a:lnTo>
                      <a:pt x="520421" y="10562"/>
                    </a:lnTo>
                    <a:close/>
                  </a:path>
                  <a:path w="1537334" h="701040">
                    <a:moveTo>
                      <a:pt x="604916" y="10562"/>
                    </a:moveTo>
                    <a:lnTo>
                      <a:pt x="562669" y="10562"/>
                    </a:lnTo>
                    <a:lnTo>
                      <a:pt x="562669" y="0"/>
                    </a:lnTo>
                    <a:lnTo>
                      <a:pt x="604916" y="0"/>
                    </a:lnTo>
                    <a:lnTo>
                      <a:pt x="604916" y="10562"/>
                    </a:lnTo>
                    <a:close/>
                  </a:path>
                  <a:path w="1537334" h="701040">
                    <a:moveTo>
                      <a:pt x="689410" y="10562"/>
                    </a:moveTo>
                    <a:lnTo>
                      <a:pt x="647163" y="10562"/>
                    </a:lnTo>
                    <a:lnTo>
                      <a:pt x="647163" y="0"/>
                    </a:lnTo>
                    <a:lnTo>
                      <a:pt x="689410" y="0"/>
                    </a:lnTo>
                    <a:lnTo>
                      <a:pt x="689410" y="10562"/>
                    </a:lnTo>
                    <a:close/>
                  </a:path>
                  <a:path w="1537334" h="701040">
                    <a:moveTo>
                      <a:pt x="773905" y="10562"/>
                    </a:moveTo>
                    <a:lnTo>
                      <a:pt x="731658" y="10562"/>
                    </a:lnTo>
                    <a:lnTo>
                      <a:pt x="731658" y="0"/>
                    </a:lnTo>
                    <a:lnTo>
                      <a:pt x="773905" y="0"/>
                    </a:lnTo>
                    <a:lnTo>
                      <a:pt x="773905" y="10562"/>
                    </a:lnTo>
                    <a:close/>
                  </a:path>
                  <a:path w="1537334" h="701040">
                    <a:moveTo>
                      <a:pt x="858400" y="10562"/>
                    </a:moveTo>
                    <a:lnTo>
                      <a:pt x="816153" y="10562"/>
                    </a:lnTo>
                    <a:lnTo>
                      <a:pt x="816153" y="0"/>
                    </a:lnTo>
                    <a:lnTo>
                      <a:pt x="858400" y="0"/>
                    </a:lnTo>
                    <a:lnTo>
                      <a:pt x="858400" y="10562"/>
                    </a:lnTo>
                    <a:close/>
                  </a:path>
                  <a:path w="1537334" h="701040">
                    <a:moveTo>
                      <a:pt x="942895" y="10562"/>
                    </a:moveTo>
                    <a:lnTo>
                      <a:pt x="900647" y="10562"/>
                    </a:lnTo>
                    <a:lnTo>
                      <a:pt x="900647" y="0"/>
                    </a:lnTo>
                    <a:lnTo>
                      <a:pt x="942895" y="0"/>
                    </a:lnTo>
                    <a:lnTo>
                      <a:pt x="942895" y="10562"/>
                    </a:lnTo>
                    <a:close/>
                  </a:path>
                  <a:path w="1537334" h="701040">
                    <a:moveTo>
                      <a:pt x="1027389" y="10562"/>
                    </a:moveTo>
                    <a:lnTo>
                      <a:pt x="985142" y="10562"/>
                    </a:lnTo>
                    <a:lnTo>
                      <a:pt x="985142" y="0"/>
                    </a:lnTo>
                    <a:lnTo>
                      <a:pt x="1027389" y="0"/>
                    </a:lnTo>
                    <a:lnTo>
                      <a:pt x="1027389" y="10562"/>
                    </a:lnTo>
                    <a:close/>
                  </a:path>
                  <a:path w="1537334" h="701040">
                    <a:moveTo>
                      <a:pt x="1111884" y="10562"/>
                    </a:moveTo>
                    <a:lnTo>
                      <a:pt x="1069637" y="10562"/>
                    </a:lnTo>
                    <a:lnTo>
                      <a:pt x="1069637" y="0"/>
                    </a:lnTo>
                    <a:lnTo>
                      <a:pt x="1111884" y="0"/>
                    </a:lnTo>
                    <a:lnTo>
                      <a:pt x="1111884" y="10562"/>
                    </a:lnTo>
                    <a:close/>
                  </a:path>
                  <a:path w="1537334" h="701040">
                    <a:moveTo>
                      <a:pt x="1196379" y="10562"/>
                    </a:moveTo>
                    <a:lnTo>
                      <a:pt x="1154131" y="10562"/>
                    </a:lnTo>
                    <a:lnTo>
                      <a:pt x="1154131" y="0"/>
                    </a:lnTo>
                    <a:lnTo>
                      <a:pt x="1196379" y="0"/>
                    </a:lnTo>
                    <a:lnTo>
                      <a:pt x="1196379" y="10562"/>
                    </a:lnTo>
                    <a:close/>
                  </a:path>
                  <a:path w="1537334" h="701040">
                    <a:moveTo>
                      <a:pt x="1280873" y="10562"/>
                    </a:moveTo>
                    <a:lnTo>
                      <a:pt x="1238626" y="10562"/>
                    </a:lnTo>
                    <a:lnTo>
                      <a:pt x="1238626" y="0"/>
                    </a:lnTo>
                    <a:lnTo>
                      <a:pt x="1280873" y="0"/>
                    </a:lnTo>
                    <a:lnTo>
                      <a:pt x="1280873" y="10562"/>
                    </a:lnTo>
                    <a:close/>
                  </a:path>
                  <a:path w="1537334" h="701040">
                    <a:moveTo>
                      <a:pt x="1365368" y="10562"/>
                    </a:moveTo>
                    <a:lnTo>
                      <a:pt x="1323121" y="10562"/>
                    </a:lnTo>
                    <a:lnTo>
                      <a:pt x="1323121" y="0"/>
                    </a:lnTo>
                    <a:lnTo>
                      <a:pt x="1365368" y="0"/>
                    </a:lnTo>
                    <a:lnTo>
                      <a:pt x="1365368" y="10562"/>
                    </a:lnTo>
                    <a:close/>
                  </a:path>
                  <a:path w="1537334" h="701040">
                    <a:moveTo>
                      <a:pt x="1444934" y="19898"/>
                    </a:moveTo>
                    <a:lnTo>
                      <a:pt x="1435548" y="16537"/>
                    </a:lnTo>
                    <a:lnTo>
                      <a:pt x="1425988" y="13921"/>
                    </a:lnTo>
                    <a:lnTo>
                      <a:pt x="1416255" y="12051"/>
                    </a:lnTo>
                    <a:lnTo>
                      <a:pt x="1406349" y="10927"/>
                    </a:lnTo>
                    <a:lnTo>
                      <a:pt x="1406854" y="4202"/>
                    </a:lnTo>
                    <a:lnTo>
                      <a:pt x="1406968" y="2693"/>
                    </a:lnTo>
                    <a:lnTo>
                      <a:pt x="1407057" y="1515"/>
                    </a:lnTo>
                    <a:lnTo>
                      <a:pt x="1407138" y="435"/>
                    </a:lnTo>
                    <a:lnTo>
                      <a:pt x="1448859" y="10123"/>
                    </a:lnTo>
                    <a:lnTo>
                      <a:pt x="1444934" y="19898"/>
                    </a:lnTo>
                    <a:close/>
                  </a:path>
                  <a:path w="1537334" h="701040">
                    <a:moveTo>
                      <a:pt x="1505079" y="69181"/>
                    </a:moveTo>
                    <a:lnTo>
                      <a:pt x="1499302" y="61050"/>
                    </a:lnTo>
                    <a:lnTo>
                      <a:pt x="1492955" y="53431"/>
                    </a:lnTo>
                    <a:lnTo>
                      <a:pt x="1486039" y="46325"/>
                    </a:lnTo>
                    <a:lnTo>
                      <a:pt x="1478554" y="39732"/>
                    </a:lnTo>
                    <a:lnTo>
                      <a:pt x="1485224" y="31553"/>
                    </a:lnTo>
                    <a:lnTo>
                      <a:pt x="1513197" y="62310"/>
                    </a:lnTo>
                    <a:lnTo>
                      <a:pt x="1513893" y="63409"/>
                    </a:lnTo>
                    <a:lnTo>
                      <a:pt x="1505079" y="69181"/>
                    </a:lnTo>
                    <a:close/>
                  </a:path>
                  <a:path w="1537334" h="701040">
                    <a:moveTo>
                      <a:pt x="1536825" y="143626"/>
                    </a:moveTo>
                    <a:lnTo>
                      <a:pt x="1526263" y="143626"/>
                    </a:lnTo>
                    <a:lnTo>
                      <a:pt x="1526263" y="140203"/>
                    </a:lnTo>
                    <a:lnTo>
                      <a:pt x="1526029" y="133315"/>
                    </a:lnTo>
                    <a:lnTo>
                      <a:pt x="1525960" y="131292"/>
                    </a:lnTo>
                    <a:lnTo>
                      <a:pt x="1525050" y="122466"/>
                    </a:lnTo>
                    <a:lnTo>
                      <a:pt x="1523533" y="113722"/>
                    </a:lnTo>
                    <a:lnTo>
                      <a:pt x="1521410" y="105063"/>
                    </a:lnTo>
                    <a:lnTo>
                      <a:pt x="1531538" y="102211"/>
                    </a:lnTo>
                    <a:lnTo>
                      <a:pt x="1536825" y="140203"/>
                    </a:lnTo>
                    <a:lnTo>
                      <a:pt x="1536825" y="143626"/>
                    </a:lnTo>
                    <a:close/>
                  </a:path>
                  <a:path w="1537334" h="701040">
                    <a:moveTo>
                      <a:pt x="1536825" y="228126"/>
                    </a:moveTo>
                    <a:lnTo>
                      <a:pt x="1526263" y="228126"/>
                    </a:lnTo>
                    <a:lnTo>
                      <a:pt x="1526263" y="185876"/>
                    </a:lnTo>
                    <a:lnTo>
                      <a:pt x="1536825" y="185876"/>
                    </a:lnTo>
                    <a:lnTo>
                      <a:pt x="1536825" y="228126"/>
                    </a:lnTo>
                    <a:close/>
                  </a:path>
                  <a:path w="1537334" h="701040">
                    <a:moveTo>
                      <a:pt x="1536825" y="312625"/>
                    </a:moveTo>
                    <a:lnTo>
                      <a:pt x="1526263" y="312625"/>
                    </a:lnTo>
                    <a:lnTo>
                      <a:pt x="1526263" y="270376"/>
                    </a:lnTo>
                    <a:lnTo>
                      <a:pt x="1536825" y="270376"/>
                    </a:lnTo>
                    <a:lnTo>
                      <a:pt x="1536825" y="312625"/>
                    </a:lnTo>
                    <a:close/>
                  </a:path>
                  <a:path w="1537334" h="701040">
                    <a:moveTo>
                      <a:pt x="1536825" y="397125"/>
                    </a:moveTo>
                    <a:lnTo>
                      <a:pt x="1526263" y="397125"/>
                    </a:lnTo>
                    <a:lnTo>
                      <a:pt x="1526263" y="354875"/>
                    </a:lnTo>
                    <a:lnTo>
                      <a:pt x="1536825" y="354875"/>
                    </a:lnTo>
                    <a:lnTo>
                      <a:pt x="1536825" y="397125"/>
                    </a:lnTo>
                    <a:close/>
                  </a:path>
                  <a:path w="1537334" h="701040">
                    <a:moveTo>
                      <a:pt x="1536825" y="481624"/>
                    </a:moveTo>
                    <a:lnTo>
                      <a:pt x="1526263" y="481624"/>
                    </a:lnTo>
                    <a:lnTo>
                      <a:pt x="1526263" y="439374"/>
                    </a:lnTo>
                    <a:lnTo>
                      <a:pt x="1536825" y="439374"/>
                    </a:lnTo>
                    <a:lnTo>
                      <a:pt x="1536825" y="481624"/>
                    </a:lnTo>
                    <a:close/>
                  </a:path>
                  <a:path w="1537334" h="701040">
                    <a:moveTo>
                      <a:pt x="1536701" y="565858"/>
                    </a:moveTo>
                    <a:lnTo>
                      <a:pt x="1526179" y="565478"/>
                    </a:lnTo>
                    <a:lnTo>
                      <a:pt x="1526263" y="523874"/>
                    </a:lnTo>
                    <a:lnTo>
                      <a:pt x="1536825" y="523874"/>
                    </a:lnTo>
                    <a:lnTo>
                      <a:pt x="1536701" y="565858"/>
                    </a:lnTo>
                    <a:close/>
                  </a:path>
                  <a:path w="1537334" h="701040">
                    <a:moveTo>
                      <a:pt x="1508825" y="644860"/>
                    </a:moveTo>
                    <a:lnTo>
                      <a:pt x="1500383" y="638536"/>
                    </a:lnTo>
                    <a:lnTo>
                      <a:pt x="1505994" y="630427"/>
                    </a:lnTo>
                    <a:lnTo>
                      <a:pt x="1510945" y="621966"/>
                    </a:lnTo>
                    <a:lnTo>
                      <a:pt x="1515235" y="613151"/>
                    </a:lnTo>
                    <a:lnTo>
                      <a:pt x="1518865" y="603983"/>
                    </a:lnTo>
                    <a:lnTo>
                      <a:pt x="1528812" y="607496"/>
                    </a:lnTo>
                    <a:lnTo>
                      <a:pt x="1509231" y="644340"/>
                    </a:lnTo>
                    <a:lnTo>
                      <a:pt x="1508825" y="644860"/>
                    </a:lnTo>
                    <a:close/>
                  </a:path>
                  <a:path w="1537334" h="701040">
                    <a:moveTo>
                      <a:pt x="1440266" y="694010"/>
                    </a:moveTo>
                    <a:lnTo>
                      <a:pt x="1436991" y="684011"/>
                    </a:lnTo>
                    <a:lnTo>
                      <a:pt x="1446261" y="680583"/>
                    </a:lnTo>
                    <a:lnTo>
                      <a:pt x="1455191" y="676482"/>
                    </a:lnTo>
                    <a:lnTo>
                      <a:pt x="1463782" y="671711"/>
                    </a:lnTo>
                    <a:lnTo>
                      <a:pt x="1472032" y="666268"/>
                    </a:lnTo>
                    <a:lnTo>
                      <a:pt x="1478153" y="674828"/>
                    </a:lnTo>
                    <a:lnTo>
                      <a:pt x="1443852" y="692825"/>
                    </a:lnTo>
                    <a:lnTo>
                      <a:pt x="1440266" y="694010"/>
                    </a:lnTo>
                    <a:close/>
                  </a:path>
                  <a:path w="1537334" h="701040">
                    <a:moveTo>
                      <a:pt x="1398761" y="700965"/>
                    </a:moveTo>
                    <a:lnTo>
                      <a:pt x="1356635" y="700965"/>
                    </a:lnTo>
                    <a:lnTo>
                      <a:pt x="1356635" y="690440"/>
                    </a:lnTo>
                    <a:lnTo>
                      <a:pt x="1398601" y="690440"/>
                    </a:lnTo>
                    <a:lnTo>
                      <a:pt x="1398761" y="700965"/>
                    </a:lnTo>
                    <a:close/>
                  </a:path>
                  <a:path w="1537334" h="701040">
                    <a:moveTo>
                      <a:pt x="1314388" y="701017"/>
                    </a:moveTo>
                    <a:lnTo>
                      <a:pt x="1272141" y="701017"/>
                    </a:lnTo>
                    <a:lnTo>
                      <a:pt x="1272141" y="690455"/>
                    </a:lnTo>
                    <a:lnTo>
                      <a:pt x="1314388" y="690455"/>
                    </a:lnTo>
                    <a:lnTo>
                      <a:pt x="1314388" y="701017"/>
                    </a:lnTo>
                    <a:close/>
                  </a:path>
                  <a:path w="1537334" h="701040">
                    <a:moveTo>
                      <a:pt x="1229893" y="701017"/>
                    </a:moveTo>
                    <a:lnTo>
                      <a:pt x="1187646" y="701017"/>
                    </a:lnTo>
                    <a:lnTo>
                      <a:pt x="1187646" y="690455"/>
                    </a:lnTo>
                    <a:lnTo>
                      <a:pt x="1229893" y="690455"/>
                    </a:lnTo>
                    <a:lnTo>
                      <a:pt x="1229893" y="701017"/>
                    </a:lnTo>
                    <a:close/>
                  </a:path>
                  <a:path w="1537334" h="701040">
                    <a:moveTo>
                      <a:pt x="1145399" y="701017"/>
                    </a:moveTo>
                    <a:lnTo>
                      <a:pt x="1103151" y="701017"/>
                    </a:lnTo>
                    <a:lnTo>
                      <a:pt x="1103151" y="690455"/>
                    </a:lnTo>
                    <a:lnTo>
                      <a:pt x="1145399" y="690455"/>
                    </a:lnTo>
                    <a:lnTo>
                      <a:pt x="1145399" y="701017"/>
                    </a:lnTo>
                    <a:close/>
                  </a:path>
                  <a:path w="1537334" h="701040">
                    <a:moveTo>
                      <a:pt x="1060904" y="701017"/>
                    </a:moveTo>
                    <a:lnTo>
                      <a:pt x="1018657" y="701017"/>
                    </a:lnTo>
                    <a:lnTo>
                      <a:pt x="1018657" y="690455"/>
                    </a:lnTo>
                    <a:lnTo>
                      <a:pt x="1060904" y="690455"/>
                    </a:lnTo>
                    <a:lnTo>
                      <a:pt x="1060904" y="701017"/>
                    </a:lnTo>
                    <a:close/>
                  </a:path>
                  <a:path w="1537334" h="701040">
                    <a:moveTo>
                      <a:pt x="976409" y="701017"/>
                    </a:moveTo>
                    <a:lnTo>
                      <a:pt x="934162" y="701017"/>
                    </a:lnTo>
                    <a:lnTo>
                      <a:pt x="934162" y="690455"/>
                    </a:lnTo>
                    <a:lnTo>
                      <a:pt x="976409" y="690455"/>
                    </a:lnTo>
                    <a:lnTo>
                      <a:pt x="976409" y="701017"/>
                    </a:lnTo>
                    <a:close/>
                  </a:path>
                  <a:path w="1537334" h="701040">
                    <a:moveTo>
                      <a:pt x="891915" y="701017"/>
                    </a:moveTo>
                    <a:lnTo>
                      <a:pt x="849667" y="701017"/>
                    </a:lnTo>
                    <a:lnTo>
                      <a:pt x="849667" y="690455"/>
                    </a:lnTo>
                    <a:lnTo>
                      <a:pt x="891915" y="690455"/>
                    </a:lnTo>
                    <a:lnTo>
                      <a:pt x="891915" y="701017"/>
                    </a:lnTo>
                    <a:close/>
                  </a:path>
                  <a:path w="1537334" h="701040">
                    <a:moveTo>
                      <a:pt x="807420" y="701017"/>
                    </a:moveTo>
                    <a:lnTo>
                      <a:pt x="765173" y="701017"/>
                    </a:lnTo>
                    <a:lnTo>
                      <a:pt x="765173" y="690455"/>
                    </a:lnTo>
                    <a:lnTo>
                      <a:pt x="807420" y="690455"/>
                    </a:lnTo>
                    <a:lnTo>
                      <a:pt x="807420" y="701017"/>
                    </a:lnTo>
                    <a:close/>
                  </a:path>
                  <a:path w="1537334" h="701040">
                    <a:moveTo>
                      <a:pt x="722925" y="701017"/>
                    </a:moveTo>
                    <a:lnTo>
                      <a:pt x="680678" y="701017"/>
                    </a:lnTo>
                    <a:lnTo>
                      <a:pt x="680678" y="690455"/>
                    </a:lnTo>
                    <a:lnTo>
                      <a:pt x="722925" y="690455"/>
                    </a:lnTo>
                    <a:lnTo>
                      <a:pt x="722925" y="701017"/>
                    </a:lnTo>
                    <a:close/>
                  </a:path>
                  <a:path w="1537334" h="701040">
                    <a:moveTo>
                      <a:pt x="638430" y="701017"/>
                    </a:moveTo>
                    <a:lnTo>
                      <a:pt x="596183" y="701017"/>
                    </a:lnTo>
                    <a:lnTo>
                      <a:pt x="596183" y="690455"/>
                    </a:lnTo>
                    <a:lnTo>
                      <a:pt x="638430" y="690455"/>
                    </a:lnTo>
                    <a:lnTo>
                      <a:pt x="638430" y="701017"/>
                    </a:lnTo>
                    <a:close/>
                  </a:path>
                  <a:path w="1537334" h="701040">
                    <a:moveTo>
                      <a:pt x="553936" y="701017"/>
                    </a:moveTo>
                    <a:lnTo>
                      <a:pt x="511688" y="701017"/>
                    </a:lnTo>
                    <a:lnTo>
                      <a:pt x="511688" y="690455"/>
                    </a:lnTo>
                    <a:lnTo>
                      <a:pt x="553936" y="690455"/>
                    </a:lnTo>
                    <a:lnTo>
                      <a:pt x="553936" y="701017"/>
                    </a:lnTo>
                    <a:close/>
                  </a:path>
                  <a:path w="1537334" h="701040">
                    <a:moveTo>
                      <a:pt x="469441" y="701017"/>
                    </a:moveTo>
                    <a:lnTo>
                      <a:pt x="427194" y="701017"/>
                    </a:lnTo>
                    <a:lnTo>
                      <a:pt x="427194" y="690455"/>
                    </a:lnTo>
                    <a:lnTo>
                      <a:pt x="469441" y="690455"/>
                    </a:lnTo>
                    <a:lnTo>
                      <a:pt x="469441" y="701017"/>
                    </a:lnTo>
                    <a:close/>
                  </a:path>
                  <a:path w="1537334" h="701040">
                    <a:moveTo>
                      <a:pt x="384946" y="701017"/>
                    </a:moveTo>
                    <a:lnTo>
                      <a:pt x="342699" y="701017"/>
                    </a:lnTo>
                    <a:lnTo>
                      <a:pt x="342699" y="690455"/>
                    </a:lnTo>
                    <a:lnTo>
                      <a:pt x="384946" y="690455"/>
                    </a:lnTo>
                    <a:lnTo>
                      <a:pt x="384946" y="701017"/>
                    </a:lnTo>
                    <a:close/>
                  </a:path>
                  <a:path w="1537334" h="701040">
                    <a:moveTo>
                      <a:pt x="300452" y="701017"/>
                    </a:moveTo>
                    <a:lnTo>
                      <a:pt x="258204" y="701017"/>
                    </a:lnTo>
                    <a:lnTo>
                      <a:pt x="258204" y="690455"/>
                    </a:lnTo>
                    <a:lnTo>
                      <a:pt x="300452" y="690455"/>
                    </a:lnTo>
                    <a:lnTo>
                      <a:pt x="300452" y="701017"/>
                    </a:lnTo>
                    <a:close/>
                  </a:path>
                  <a:path w="1537334" h="701040">
                    <a:moveTo>
                      <a:pt x="215957" y="701017"/>
                    </a:moveTo>
                    <a:lnTo>
                      <a:pt x="173710" y="701017"/>
                    </a:lnTo>
                    <a:lnTo>
                      <a:pt x="173710" y="690455"/>
                    </a:lnTo>
                    <a:lnTo>
                      <a:pt x="215957" y="690455"/>
                    </a:lnTo>
                    <a:lnTo>
                      <a:pt x="215957" y="701017"/>
                    </a:lnTo>
                    <a:close/>
                  </a:path>
                  <a:path w="1537334" h="701040">
                    <a:moveTo>
                      <a:pt x="131863" y="700743"/>
                    </a:moveTo>
                    <a:lnTo>
                      <a:pt x="92972" y="692825"/>
                    </a:lnTo>
                    <a:lnTo>
                      <a:pt x="90139" y="691732"/>
                    </a:lnTo>
                    <a:lnTo>
                      <a:pt x="93897" y="681905"/>
                    </a:lnTo>
                    <a:lnTo>
                      <a:pt x="103305" y="685100"/>
                    </a:lnTo>
                    <a:lnTo>
                      <a:pt x="112873" y="687552"/>
                    </a:lnTo>
                    <a:lnTo>
                      <a:pt x="122601" y="689260"/>
                    </a:lnTo>
                    <a:lnTo>
                      <a:pt x="132490" y="690226"/>
                    </a:lnTo>
                    <a:lnTo>
                      <a:pt x="132206" y="694982"/>
                    </a:lnTo>
                    <a:lnTo>
                      <a:pt x="132097" y="696814"/>
                    </a:lnTo>
                    <a:lnTo>
                      <a:pt x="132007" y="698323"/>
                    </a:lnTo>
                    <a:lnTo>
                      <a:pt x="131887" y="700344"/>
                    </a:lnTo>
                    <a:lnTo>
                      <a:pt x="131863" y="700743"/>
                    </a:lnTo>
                    <a:close/>
                  </a:path>
                  <a:path w="1537334" h="701040">
                    <a:moveTo>
                      <a:pt x="53409" y="670875"/>
                    </a:moveTo>
                    <a:lnTo>
                      <a:pt x="24190" y="639507"/>
                    </a:lnTo>
                    <a:lnTo>
                      <a:pt x="32914" y="633589"/>
                    </a:lnTo>
                    <a:lnTo>
                      <a:pt x="38825" y="641629"/>
                    </a:lnTo>
                    <a:lnTo>
                      <a:pt x="45297" y="649146"/>
                    </a:lnTo>
                    <a:lnTo>
                      <a:pt x="52330" y="656140"/>
                    </a:lnTo>
                    <a:lnTo>
                      <a:pt x="59925" y="662612"/>
                    </a:lnTo>
                    <a:lnTo>
                      <a:pt x="53409" y="670875"/>
                    </a:lnTo>
                    <a:close/>
                  </a:path>
                  <a:path w="1537334" h="701040">
                    <a:moveTo>
                      <a:pt x="5909" y="601058"/>
                    </a:moveTo>
                    <a:lnTo>
                      <a:pt x="0" y="560814"/>
                    </a:lnTo>
                    <a:lnTo>
                      <a:pt x="0" y="559644"/>
                    </a:lnTo>
                    <a:lnTo>
                      <a:pt x="10561" y="559644"/>
                    </a:lnTo>
                    <a:lnTo>
                      <a:pt x="10561" y="560814"/>
                    </a:lnTo>
                    <a:lnTo>
                      <a:pt x="10810" y="567702"/>
                    </a:lnTo>
                    <a:lnTo>
                      <a:pt x="10902" y="570268"/>
                    </a:lnTo>
                    <a:lnTo>
                      <a:pt x="11925" y="579621"/>
                    </a:lnTo>
                    <a:lnTo>
                      <a:pt x="13630" y="588875"/>
                    </a:lnTo>
                    <a:lnTo>
                      <a:pt x="16017" y="598029"/>
                    </a:lnTo>
                    <a:lnTo>
                      <a:pt x="5909" y="601058"/>
                    </a:lnTo>
                    <a:close/>
                  </a:path>
                  <a:path w="1537334" h="701040">
                    <a:moveTo>
                      <a:pt x="10561" y="517394"/>
                    </a:moveTo>
                    <a:lnTo>
                      <a:pt x="0" y="517394"/>
                    </a:lnTo>
                    <a:lnTo>
                      <a:pt x="0" y="475145"/>
                    </a:lnTo>
                    <a:lnTo>
                      <a:pt x="10561" y="475145"/>
                    </a:lnTo>
                    <a:lnTo>
                      <a:pt x="10561" y="517394"/>
                    </a:lnTo>
                    <a:close/>
                  </a:path>
                  <a:path w="1537334" h="701040">
                    <a:moveTo>
                      <a:pt x="10561" y="432895"/>
                    </a:moveTo>
                    <a:lnTo>
                      <a:pt x="0" y="432895"/>
                    </a:lnTo>
                    <a:lnTo>
                      <a:pt x="0" y="390645"/>
                    </a:lnTo>
                    <a:lnTo>
                      <a:pt x="10561" y="390645"/>
                    </a:lnTo>
                    <a:lnTo>
                      <a:pt x="10561" y="432895"/>
                    </a:lnTo>
                    <a:close/>
                  </a:path>
                  <a:path w="1537334" h="701040">
                    <a:moveTo>
                      <a:pt x="10561" y="348395"/>
                    </a:moveTo>
                    <a:lnTo>
                      <a:pt x="0" y="348395"/>
                    </a:lnTo>
                    <a:lnTo>
                      <a:pt x="0" y="306146"/>
                    </a:lnTo>
                    <a:lnTo>
                      <a:pt x="10561" y="306146"/>
                    </a:lnTo>
                    <a:lnTo>
                      <a:pt x="10561" y="348395"/>
                    </a:lnTo>
                    <a:close/>
                  </a:path>
                  <a:path w="1537334" h="701040">
                    <a:moveTo>
                      <a:pt x="10561" y="263896"/>
                    </a:moveTo>
                    <a:lnTo>
                      <a:pt x="0" y="263896"/>
                    </a:lnTo>
                    <a:lnTo>
                      <a:pt x="0" y="221646"/>
                    </a:lnTo>
                    <a:lnTo>
                      <a:pt x="10561" y="221646"/>
                    </a:lnTo>
                    <a:lnTo>
                      <a:pt x="10561" y="263896"/>
                    </a:lnTo>
                    <a:close/>
                  </a:path>
                  <a:path w="1537334" h="701040">
                    <a:moveTo>
                      <a:pt x="10561" y="179396"/>
                    </a:moveTo>
                    <a:lnTo>
                      <a:pt x="0" y="179396"/>
                    </a:lnTo>
                    <a:lnTo>
                      <a:pt x="70" y="137308"/>
                    </a:lnTo>
                    <a:lnTo>
                      <a:pt x="10589" y="137526"/>
                    </a:lnTo>
                    <a:lnTo>
                      <a:pt x="10561" y="179396"/>
                    </a:lnTo>
                    <a:close/>
                  </a:path>
                  <a:path w="1537334" h="701040">
                    <a:moveTo>
                      <a:pt x="17249" y="99102"/>
                    </a:moveTo>
                    <a:lnTo>
                      <a:pt x="7270" y="95766"/>
                    </a:lnTo>
                    <a:lnTo>
                      <a:pt x="8191" y="92977"/>
                    </a:lnTo>
                    <a:lnTo>
                      <a:pt x="10671" y="86549"/>
                    </a:lnTo>
                    <a:lnTo>
                      <a:pt x="26656" y="58008"/>
                    </a:lnTo>
                    <a:lnTo>
                      <a:pt x="35187" y="64184"/>
                    </a:lnTo>
                    <a:lnTo>
                      <a:pt x="29700" y="72399"/>
                    </a:lnTo>
                    <a:lnTo>
                      <a:pt x="24881" y="80956"/>
                    </a:lnTo>
                    <a:lnTo>
                      <a:pt x="20731" y="89857"/>
                    </a:lnTo>
                    <a:lnTo>
                      <a:pt x="17249" y="99102"/>
                    </a:lnTo>
                    <a:close/>
                  </a:path>
                  <a:path w="1537334" h="701040">
                    <a:moveTo>
                      <a:pt x="63082" y="35993"/>
                    </a:moveTo>
                    <a:lnTo>
                      <a:pt x="56799" y="27502"/>
                    </a:lnTo>
                    <a:lnTo>
                      <a:pt x="62307" y="23628"/>
                    </a:lnTo>
                    <a:lnTo>
                      <a:pt x="68127" y="19941"/>
                    </a:lnTo>
                    <a:lnTo>
                      <a:pt x="94317" y="7747"/>
                    </a:lnTo>
                    <a:lnTo>
                      <a:pt x="97765" y="17703"/>
                    </a:lnTo>
                    <a:lnTo>
                      <a:pt x="88569" y="21280"/>
                    </a:lnTo>
                    <a:lnTo>
                      <a:pt x="79724" y="25521"/>
                    </a:lnTo>
                    <a:lnTo>
                      <a:pt x="71228" y="30426"/>
                    </a:lnTo>
                    <a:lnTo>
                      <a:pt x="63082" y="35993"/>
                    </a:lnTo>
                    <a:close/>
                  </a:path>
                  <a:path w="1537334" h="701040">
                    <a:moveTo>
                      <a:pt x="182442" y="10562"/>
                    </a:moveTo>
                    <a:lnTo>
                      <a:pt x="136238" y="10562"/>
                    </a:lnTo>
                    <a:lnTo>
                      <a:pt x="135915" y="0"/>
                    </a:lnTo>
                    <a:lnTo>
                      <a:pt x="182442" y="0"/>
                    </a:lnTo>
                    <a:lnTo>
                      <a:pt x="182442" y="10562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7" name="object 97"/>
              <p:cNvSpPr/>
              <p:nvPr/>
            </p:nvSpPr>
            <p:spPr>
              <a:xfrm>
                <a:off x="9253301" y="14349883"/>
                <a:ext cx="267017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670175">
                    <a:moveTo>
                      <a:pt x="0" y="0"/>
                    </a:moveTo>
                    <a:lnTo>
                      <a:pt x="2670082" y="0"/>
                    </a:lnTo>
                  </a:path>
                </a:pathLst>
              </a:custGeom>
              <a:ln w="15843">
                <a:solidFill>
                  <a:srgbClr val="1A1A1A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8" name="object 98"/>
              <p:cNvSpPr/>
              <p:nvPr/>
            </p:nvSpPr>
            <p:spPr>
              <a:xfrm>
                <a:off x="11902068" y="14296591"/>
                <a:ext cx="106680" cy="106680"/>
              </a:xfrm>
              <a:custGeom>
                <a:avLst/>
                <a:gdLst/>
                <a:ahLst/>
                <a:cxnLst/>
                <a:rect l="l" t="t" r="r" b="b"/>
                <a:pathLst>
                  <a:path w="106679" h="106680">
                    <a:moveTo>
                      <a:pt x="0" y="106584"/>
                    </a:moveTo>
                    <a:lnTo>
                      <a:pt x="0" y="0"/>
                    </a:lnTo>
                    <a:lnTo>
                      <a:pt x="106578" y="53292"/>
                    </a:lnTo>
                    <a:lnTo>
                      <a:pt x="0" y="106584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9" name="object 99"/>
              <p:cNvSpPr/>
              <p:nvPr/>
            </p:nvSpPr>
            <p:spPr>
              <a:xfrm>
                <a:off x="9256949" y="12316759"/>
                <a:ext cx="0" cy="2043430"/>
              </a:xfrm>
              <a:custGeom>
                <a:avLst/>
                <a:gdLst/>
                <a:ahLst/>
                <a:cxnLst/>
                <a:rect l="l" t="t" r="r" b="b"/>
                <a:pathLst>
                  <a:path h="2043430">
                    <a:moveTo>
                      <a:pt x="0" y="2043055"/>
                    </a:moveTo>
                    <a:lnTo>
                      <a:pt x="0" y="0"/>
                    </a:lnTo>
                  </a:path>
                </a:pathLst>
              </a:custGeom>
              <a:ln w="15842">
                <a:solidFill>
                  <a:srgbClr val="1A1A1A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0" name="object 100"/>
              <p:cNvSpPr/>
              <p:nvPr/>
            </p:nvSpPr>
            <p:spPr>
              <a:xfrm>
                <a:off x="9203660" y="12231491"/>
                <a:ext cx="106680" cy="106680"/>
              </a:xfrm>
              <a:custGeom>
                <a:avLst/>
                <a:gdLst/>
                <a:ahLst/>
                <a:cxnLst/>
                <a:rect l="l" t="t" r="r" b="b"/>
                <a:pathLst>
                  <a:path w="106679" h="106679">
                    <a:moveTo>
                      <a:pt x="106578" y="106584"/>
                    </a:moveTo>
                    <a:lnTo>
                      <a:pt x="0" y="106584"/>
                    </a:lnTo>
                    <a:lnTo>
                      <a:pt x="53289" y="0"/>
                    </a:lnTo>
                    <a:lnTo>
                      <a:pt x="106578" y="106584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1" name="object 101"/>
            <p:cNvSpPr txBox="1"/>
            <p:nvPr/>
          </p:nvSpPr>
          <p:spPr>
            <a:xfrm>
              <a:off x="9858656" y="14406782"/>
              <a:ext cx="1376680" cy="1778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000" b="1" dirty="0">
                  <a:solidFill>
                    <a:srgbClr val="1A1A1A"/>
                  </a:solidFill>
                  <a:latin typeface="Arial"/>
                  <a:cs typeface="Arial"/>
                </a:rPr>
                <a:t>Quão doce a comida</a:t>
              </a:r>
              <a:r>
                <a:rPr sz="1000" b="1" spc="5" dirty="0">
                  <a:solidFill>
                    <a:srgbClr val="1A1A1A"/>
                  </a:solidFill>
                  <a:latin typeface="Arial"/>
                  <a:cs typeface="Arial"/>
                </a:rPr>
                <a:t> </a:t>
              </a:r>
              <a:r>
                <a:rPr sz="1000" b="1" spc="-50" dirty="0">
                  <a:solidFill>
                    <a:srgbClr val="1A1A1A"/>
                  </a:solidFill>
                  <a:latin typeface="Arial"/>
                  <a:cs typeface="Arial"/>
                </a:rPr>
                <a:t>é</a:t>
              </a:r>
              <a:endParaRPr sz="1000" dirty="0">
                <a:latin typeface="Arial"/>
                <a:cs typeface="Arial"/>
              </a:endParaRPr>
            </a:p>
          </p:txBody>
        </p:sp>
        <p:sp>
          <p:nvSpPr>
            <p:cNvPr id="102" name="object 102"/>
            <p:cNvSpPr txBox="1"/>
            <p:nvPr/>
          </p:nvSpPr>
          <p:spPr>
            <a:xfrm>
              <a:off x="9036657" y="12587209"/>
              <a:ext cx="167005" cy="1610360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1A1A1A"/>
                  </a:solidFill>
                  <a:latin typeface="Arial"/>
                  <a:cs typeface="Arial"/>
                </a:rPr>
                <a:t>Quão crocante a comida</a:t>
              </a:r>
              <a:r>
                <a:rPr sz="1000" b="1" spc="5" dirty="0">
                  <a:solidFill>
                    <a:srgbClr val="1A1A1A"/>
                  </a:solidFill>
                  <a:latin typeface="Arial"/>
                  <a:cs typeface="Arial"/>
                </a:rPr>
                <a:t> </a:t>
              </a:r>
              <a:r>
                <a:rPr sz="1000" b="1" spc="-50" dirty="0">
                  <a:solidFill>
                    <a:srgbClr val="1A1A1A"/>
                  </a:solidFill>
                  <a:latin typeface="Arial"/>
                  <a:cs typeface="Arial"/>
                </a:rPr>
                <a:t>é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103" name="object 103"/>
            <p:cNvSpPr txBox="1"/>
            <p:nvPr/>
          </p:nvSpPr>
          <p:spPr>
            <a:xfrm>
              <a:off x="9457258" y="14083354"/>
              <a:ext cx="30162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Queijo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4" name="object 104"/>
            <p:cNvSpPr txBox="1"/>
            <p:nvPr/>
          </p:nvSpPr>
          <p:spPr>
            <a:xfrm>
              <a:off x="10003113" y="13974712"/>
              <a:ext cx="26479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Peixe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5" name="object 105"/>
            <p:cNvSpPr txBox="1"/>
            <p:nvPr/>
          </p:nvSpPr>
          <p:spPr>
            <a:xfrm>
              <a:off x="9662063" y="13712704"/>
              <a:ext cx="41783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Camarão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6" name="object 106"/>
            <p:cNvSpPr txBox="1"/>
            <p:nvPr/>
          </p:nvSpPr>
          <p:spPr>
            <a:xfrm>
              <a:off x="9557230" y="13342661"/>
              <a:ext cx="29654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Bacon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7" name="object 107"/>
            <p:cNvSpPr txBox="1"/>
            <p:nvPr/>
          </p:nvSpPr>
          <p:spPr>
            <a:xfrm>
              <a:off x="10004174" y="13168982"/>
              <a:ext cx="29654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Nozes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8" name="object 108"/>
            <p:cNvSpPr txBox="1"/>
            <p:nvPr/>
          </p:nvSpPr>
          <p:spPr>
            <a:xfrm>
              <a:off x="9512700" y="12556239"/>
              <a:ext cx="29083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Alface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09" name="object 109"/>
            <p:cNvSpPr txBox="1"/>
            <p:nvPr/>
          </p:nvSpPr>
          <p:spPr>
            <a:xfrm>
              <a:off x="10516103" y="12366960"/>
              <a:ext cx="39179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Cenoura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0" name="object 110"/>
            <p:cNvSpPr txBox="1"/>
            <p:nvPr/>
          </p:nvSpPr>
          <p:spPr>
            <a:xfrm>
              <a:off x="9897139" y="12735148"/>
              <a:ext cx="32258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Pepino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1" name="object 111"/>
            <p:cNvSpPr txBox="1"/>
            <p:nvPr/>
          </p:nvSpPr>
          <p:spPr>
            <a:xfrm>
              <a:off x="10091344" y="12419776"/>
              <a:ext cx="31750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Salsão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2" name="object 112"/>
            <p:cNvSpPr txBox="1"/>
            <p:nvPr/>
          </p:nvSpPr>
          <p:spPr>
            <a:xfrm>
              <a:off x="11516086" y="12626507"/>
              <a:ext cx="259079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20" dirty="0">
                  <a:solidFill>
                    <a:srgbClr val="1A1A1A"/>
                  </a:solidFill>
                  <a:latin typeface="Arial MT"/>
                  <a:cs typeface="Arial MT"/>
                </a:rPr>
                <a:t>Maçã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3" name="object 113"/>
            <p:cNvSpPr txBox="1"/>
            <p:nvPr/>
          </p:nvSpPr>
          <p:spPr>
            <a:xfrm>
              <a:off x="11652534" y="13007525"/>
              <a:ext cx="227329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20" dirty="0">
                  <a:solidFill>
                    <a:srgbClr val="1A1A1A"/>
                  </a:solidFill>
                  <a:latin typeface="Arial MT"/>
                  <a:cs typeface="Arial MT"/>
                </a:rPr>
                <a:t>Pêra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4" name="object 114"/>
            <p:cNvSpPr txBox="1"/>
            <p:nvPr/>
          </p:nvSpPr>
          <p:spPr>
            <a:xfrm>
              <a:off x="11402279" y="13324569"/>
              <a:ext cx="19558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25" dirty="0">
                  <a:solidFill>
                    <a:srgbClr val="1A1A1A"/>
                  </a:solidFill>
                  <a:latin typeface="Arial MT"/>
                  <a:cs typeface="Arial MT"/>
                </a:rPr>
                <a:t>Uva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5" name="object 115"/>
            <p:cNvSpPr txBox="1"/>
            <p:nvPr/>
          </p:nvSpPr>
          <p:spPr>
            <a:xfrm>
              <a:off x="11423171" y="13918644"/>
              <a:ext cx="35433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Banana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6" name="object 116"/>
            <p:cNvSpPr txBox="1"/>
            <p:nvPr/>
          </p:nvSpPr>
          <p:spPr>
            <a:xfrm>
              <a:off x="11061993" y="13687587"/>
              <a:ext cx="344170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Laranja</a:t>
              </a:r>
              <a:endParaRPr sz="750">
                <a:latin typeface="Arial MT"/>
                <a:cs typeface="Arial MT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9601248" y="12914564"/>
              <a:ext cx="450215" cy="133350"/>
            </a:xfrm>
            <a:custGeom>
              <a:avLst/>
              <a:gdLst/>
              <a:ahLst/>
              <a:cxnLst/>
              <a:rect l="l" t="t" r="r" b="b"/>
              <a:pathLst>
                <a:path w="450215" h="133350">
                  <a:moveTo>
                    <a:pt x="450117" y="132784"/>
                  </a:moveTo>
                  <a:lnTo>
                    <a:pt x="0" y="132784"/>
                  </a:lnTo>
                  <a:lnTo>
                    <a:pt x="0" y="0"/>
                  </a:lnTo>
                  <a:lnTo>
                    <a:pt x="450117" y="0"/>
                  </a:lnTo>
                  <a:lnTo>
                    <a:pt x="450117" y="1327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 txBox="1"/>
            <p:nvPr/>
          </p:nvSpPr>
          <p:spPr>
            <a:xfrm>
              <a:off x="9601248" y="12914564"/>
              <a:ext cx="450215" cy="133350"/>
            </a:xfrm>
            <a:prstGeom prst="rect">
              <a:avLst/>
            </a:prstGeom>
            <a:ln w="21124">
              <a:solidFill>
                <a:srgbClr val="1A1A1A"/>
              </a:solidFill>
            </a:ln>
          </p:spPr>
          <p:txBody>
            <a:bodyPr vert="horz" wrap="square" lIns="0" tIns="20320" rIns="0" bIns="0" rtlCol="0">
              <a:spAutoFit/>
            </a:bodyPr>
            <a:lstStyle/>
            <a:p>
              <a:pPr marL="53975">
                <a:lnSpc>
                  <a:spcPct val="100000"/>
                </a:lnSpc>
                <a:spcBef>
                  <a:spcPts val="160"/>
                </a:spcBef>
              </a:pPr>
              <a:r>
                <a:rPr sz="650" b="1" spc="-10" dirty="0">
                  <a:solidFill>
                    <a:srgbClr val="1A1A1A"/>
                  </a:solidFill>
                  <a:latin typeface="Arial"/>
                  <a:cs typeface="Arial"/>
                </a:rPr>
                <a:t>Vegetais</a:t>
              </a:r>
              <a:endParaRPr sz="650">
                <a:latin typeface="Arial"/>
                <a:cs typeface="Arial"/>
              </a:endParaRPr>
            </a:p>
          </p:txBody>
        </p:sp>
        <p:pic>
          <p:nvPicPr>
            <p:cNvPr id="119" name="object 1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10181" y="12801432"/>
              <a:ext cx="859746" cy="1126731"/>
            </a:xfrm>
            <a:prstGeom prst="rect">
              <a:avLst/>
            </a:prstGeom>
          </p:spPr>
        </p:pic>
        <p:sp>
          <p:nvSpPr>
            <p:cNvPr id="120" name="object 120"/>
            <p:cNvSpPr txBox="1"/>
            <p:nvPr/>
          </p:nvSpPr>
          <p:spPr>
            <a:xfrm>
              <a:off x="10371980" y="13488111"/>
              <a:ext cx="120014" cy="408940"/>
            </a:xfrm>
            <a:prstGeom prst="rect">
              <a:avLst/>
            </a:prstGeom>
          </p:spPr>
          <p:txBody>
            <a:bodyPr vert="vert270" wrap="square" lIns="0" tIns="635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50"/>
                </a:spcBef>
              </a:pPr>
              <a:r>
                <a:rPr sz="650" b="1" spc="-10" dirty="0">
                  <a:solidFill>
                    <a:srgbClr val="1A1A1A"/>
                  </a:solidFill>
                  <a:latin typeface="Arial"/>
                  <a:cs typeface="Arial"/>
                </a:rPr>
                <a:t>Proteínas</a:t>
              </a:r>
              <a:endParaRPr sz="650">
                <a:latin typeface="Arial"/>
                <a:cs typeface="Arial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11242961" y="12464159"/>
              <a:ext cx="450215" cy="133350"/>
            </a:xfrm>
            <a:custGeom>
              <a:avLst/>
              <a:gdLst/>
              <a:ahLst/>
              <a:cxnLst/>
              <a:rect l="l" t="t" r="r" b="b"/>
              <a:pathLst>
                <a:path w="450215" h="133350">
                  <a:moveTo>
                    <a:pt x="450117" y="132784"/>
                  </a:moveTo>
                  <a:lnTo>
                    <a:pt x="0" y="132784"/>
                  </a:lnTo>
                  <a:lnTo>
                    <a:pt x="0" y="0"/>
                  </a:lnTo>
                  <a:lnTo>
                    <a:pt x="450117" y="0"/>
                  </a:lnTo>
                  <a:lnTo>
                    <a:pt x="450117" y="1327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 txBox="1"/>
            <p:nvPr/>
          </p:nvSpPr>
          <p:spPr>
            <a:xfrm>
              <a:off x="11242961" y="12464159"/>
              <a:ext cx="450215" cy="133350"/>
            </a:xfrm>
            <a:prstGeom prst="rect">
              <a:avLst/>
            </a:prstGeom>
            <a:ln w="21124">
              <a:solidFill>
                <a:srgbClr val="1A1A1A"/>
              </a:solidFill>
            </a:ln>
          </p:spPr>
          <p:txBody>
            <a:bodyPr vert="horz" wrap="square" lIns="0" tIns="20320" rIns="0" bIns="0" rtlCol="0">
              <a:spAutoFit/>
            </a:bodyPr>
            <a:lstStyle/>
            <a:p>
              <a:pPr marL="95885">
                <a:lnSpc>
                  <a:spcPct val="100000"/>
                </a:lnSpc>
                <a:spcBef>
                  <a:spcPts val="160"/>
                </a:spcBef>
              </a:pPr>
              <a:r>
                <a:rPr sz="650" b="1" spc="-10" dirty="0">
                  <a:solidFill>
                    <a:srgbClr val="1A1A1A"/>
                  </a:solidFill>
                  <a:latin typeface="Arial"/>
                  <a:cs typeface="Arial"/>
                </a:rPr>
                <a:t>Frutas</a:t>
              </a:r>
              <a:endParaRPr sz="650">
                <a:latin typeface="Arial"/>
                <a:cs typeface="Arial"/>
              </a:endParaRPr>
            </a:p>
          </p:txBody>
        </p:sp>
        <p:sp>
          <p:nvSpPr>
            <p:cNvPr id="123" name="object 123"/>
            <p:cNvSpPr txBox="1"/>
            <p:nvPr/>
          </p:nvSpPr>
          <p:spPr>
            <a:xfrm>
              <a:off x="10570560" y="13361065"/>
              <a:ext cx="337185" cy="1397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750" spc="-10" dirty="0">
                  <a:solidFill>
                    <a:srgbClr val="1A1A1A"/>
                  </a:solidFill>
                  <a:latin typeface="Arial MT"/>
                  <a:cs typeface="Arial MT"/>
                </a:rPr>
                <a:t>Tomate</a:t>
              </a:r>
              <a:endParaRPr sz="750">
                <a:latin typeface="Arial MT"/>
                <a:cs typeface="Arial MT"/>
              </a:endParaRPr>
            </a:p>
          </p:txBody>
        </p:sp>
        <p:pic>
          <p:nvPicPr>
            <p:cNvPr id="124" name="object 1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45016" y="13386902"/>
              <a:ext cx="464336" cy="44846"/>
            </a:xfrm>
            <a:prstGeom prst="rect">
              <a:avLst/>
            </a:prstGeom>
          </p:spPr>
        </p:pic>
      </p:grpSp>
      <p:sp>
        <p:nvSpPr>
          <p:cNvPr id="125" name="object 125"/>
          <p:cNvSpPr txBox="1"/>
          <p:nvPr/>
        </p:nvSpPr>
        <p:spPr>
          <a:xfrm>
            <a:off x="7601661" y="14434731"/>
            <a:ext cx="5772785" cy="2565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spc="-10" dirty="0">
                <a:latin typeface="Tahoma"/>
                <a:cs typeface="Tahoma"/>
              </a:rPr>
              <a:t>Figura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3.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Exemplo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ilustrativo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funcionamento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algoritmo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114" dirty="0">
                <a:latin typeface="Tahoma"/>
                <a:cs typeface="Tahoma"/>
              </a:rPr>
              <a:t>KNN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[3]</a:t>
            </a:r>
            <a:endParaRPr sz="1500" dirty="0">
              <a:latin typeface="Tahoma"/>
              <a:cs typeface="Tahoma"/>
            </a:endParaRPr>
          </a:p>
        </p:txBody>
      </p:sp>
      <p:grpSp>
        <p:nvGrpSpPr>
          <p:cNvPr id="150" name="Agrupar 149">
            <a:extLst>
              <a:ext uri="{FF2B5EF4-FFF2-40B4-BE49-F238E27FC236}">
                <a16:creationId xmlns:a16="http://schemas.microsoft.com/office/drawing/2014/main" id="{F3393590-3B1C-0ECF-D547-1D4746B3A65D}"/>
              </a:ext>
            </a:extLst>
          </p:cNvPr>
          <p:cNvGrpSpPr/>
          <p:nvPr/>
        </p:nvGrpSpPr>
        <p:grpSpPr>
          <a:xfrm>
            <a:off x="7346998" y="14852650"/>
            <a:ext cx="6399530" cy="378435"/>
            <a:chOff x="7346998" y="15458120"/>
            <a:chExt cx="6399530" cy="378435"/>
          </a:xfrm>
        </p:grpSpPr>
        <p:sp>
          <p:nvSpPr>
            <p:cNvPr id="126" name="object 126"/>
            <p:cNvSpPr txBox="1"/>
            <p:nvPr/>
          </p:nvSpPr>
          <p:spPr>
            <a:xfrm>
              <a:off x="9621269" y="15458120"/>
              <a:ext cx="1851025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800" b="1" spc="50" dirty="0">
                  <a:latin typeface="Trebuchet MS"/>
                  <a:cs typeface="Trebuchet MS"/>
                </a:rPr>
                <a:t>Agradecimentos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7346998" y="15830205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8" name="object 128"/>
          <p:cNvSpPr txBox="1"/>
          <p:nvPr/>
        </p:nvSpPr>
        <p:spPr>
          <a:xfrm>
            <a:off x="7334298" y="15311403"/>
            <a:ext cx="6424930" cy="7200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1500" dirty="0">
                <a:latin typeface="Tahoma"/>
                <a:cs typeface="Tahoma"/>
              </a:rPr>
              <a:t>Espaço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reservado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para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os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agradecimentos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dos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autores,</a:t>
            </a:r>
            <a:r>
              <a:rPr sz="1500" spc="4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caso</a:t>
            </a:r>
            <a:r>
              <a:rPr sz="1500" spc="31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pertinente. </a:t>
            </a:r>
            <a:r>
              <a:rPr sz="1500" spc="-25" dirty="0">
                <a:latin typeface="Tahoma"/>
                <a:cs typeface="Tahoma"/>
              </a:rPr>
              <a:t>Recomenda-</a:t>
            </a:r>
            <a:r>
              <a:rPr sz="1500" dirty="0">
                <a:latin typeface="Tahoma"/>
                <a:cs typeface="Tahoma"/>
              </a:rPr>
              <a:t>se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</a:t>
            </a:r>
            <a:r>
              <a:rPr sz="1500" spc="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inclusão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informações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relacionadas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ao</a:t>
            </a:r>
            <a:r>
              <a:rPr sz="1500" spc="5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financiamento</a:t>
            </a:r>
            <a:r>
              <a:rPr sz="1500" spc="5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do </a:t>
            </a:r>
            <a:r>
              <a:rPr sz="1500" spc="-10" dirty="0">
                <a:latin typeface="Tahoma"/>
                <a:cs typeface="Tahoma"/>
              </a:rPr>
              <a:t>projeto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40" dirty="0">
                <a:latin typeface="Tahoma"/>
                <a:cs typeface="Tahoma"/>
              </a:rPr>
              <a:t>(equipamentos,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30" dirty="0">
                <a:latin typeface="Tahoma"/>
                <a:cs typeface="Tahoma"/>
              </a:rPr>
              <a:t>bolsas,</a:t>
            </a:r>
            <a:r>
              <a:rPr sz="1500" spc="-60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auxílios,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processos).</a:t>
            </a:r>
            <a:endParaRPr sz="1500">
              <a:latin typeface="Tahoma"/>
              <a:cs typeface="Tahoma"/>
            </a:endParaRPr>
          </a:p>
        </p:txBody>
      </p:sp>
      <p:grpSp>
        <p:nvGrpSpPr>
          <p:cNvPr id="151" name="Agrupar 150">
            <a:extLst>
              <a:ext uri="{FF2B5EF4-FFF2-40B4-BE49-F238E27FC236}">
                <a16:creationId xmlns:a16="http://schemas.microsoft.com/office/drawing/2014/main" id="{A7DF6181-1136-6463-3B4C-3210FAB971F8}"/>
              </a:ext>
            </a:extLst>
          </p:cNvPr>
          <p:cNvGrpSpPr/>
          <p:nvPr/>
        </p:nvGrpSpPr>
        <p:grpSpPr>
          <a:xfrm>
            <a:off x="7346998" y="16254886"/>
            <a:ext cx="6399530" cy="378436"/>
            <a:chOff x="7346998" y="16860356"/>
            <a:chExt cx="6399530" cy="378436"/>
          </a:xfrm>
        </p:grpSpPr>
        <p:sp>
          <p:nvSpPr>
            <p:cNvPr id="129" name="object 129"/>
            <p:cNvSpPr txBox="1"/>
            <p:nvPr/>
          </p:nvSpPr>
          <p:spPr>
            <a:xfrm>
              <a:off x="9883105" y="16860356"/>
              <a:ext cx="1327150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800" b="1" spc="-10" dirty="0">
                  <a:latin typeface="Trebuchet MS"/>
                  <a:cs typeface="Trebuchet MS"/>
                </a:rPr>
                <a:t>Referências</a:t>
              </a:r>
              <a:endParaRPr sz="1800" dirty="0">
                <a:latin typeface="Trebuchet MS"/>
                <a:cs typeface="Trebuchet MS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7346998" y="17232442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1" name="object 131"/>
          <p:cNvSpPr txBox="1"/>
          <p:nvPr/>
        </p:nvSpPr>
        <p:spPr>
          <a:xfrm>
            <a:off x="7334298" y="16809253"/>
            <a:ext cx="6424930" cy="17005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302895" marR="5080" indent="-290830" algn="just">
              <a:lnSpc>
                <a:spcPct val="101400"/>
              </a:lnSpc>
              <a:spcBef>
                <a:spcPts val="85"/>
              </a:spcBef>
              <a:buFont typeface="Tahoma"/>
              <a:buAutoNum type="arabicPlain"/>
              <a:tabLst>
                <a:tab pos="302895" algn="l"/>
              </a:tabLst>
            </a:pPr>
            <a:r>
              <a:rPr sz="1500" spc="-225" dirty="0">
                <a:latin typeface="Tahoma"/>
                <a:cs typeface="Tahoma"/>
              </a:rPr>
              <a:t>P.</a:t>
            </a:r>
            <a:r>
              <a:rPr sz="1500" spc="105" dirty="0">
                <a:latin typeface="Tahoma"/>
                <a:cs typeface="Tahoma"/>
              </a:rPr>
              <a:t> </a:t>
            </a:r>
            <a:r>
              <a:rPr sz="1500" spc="-155" dirty="0">
                <a:latin typeface="Tahoma"/>
                <a:cs typeface="Tahoma"/>
              </a:rPr>
              <a:t>Y.</a:t>
            </a:r>
            <a:r>
              <a:rPr sz="1500" spc="3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Zhou,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“Unleashing</a:t>
            </a:r>
            <a:r>
              <a:rPr sz="1500" spc="-95" dirty="0">
                <a:latin typeface="Tahoma"/>
                <a:cs typeface="Tahoma"/>
              </a:rPr>
              <a:t> </a:t>
            </a:r>
            <a:r>
              <a:rPr sz="1500" spc="50" dirty="0">
                <a:latin typeface="Tahoma"/>
                <a:cs typeface="Tahoma"/>
              </a:rPr>
              <a:t>GPT</a:t>
            </a:r>
            <a:r>
              <a:rPr sz="1500" spc="-1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on</a:t>
            </a:r>
            <a:r>
              <a:rPr sz="1500" spc="-11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the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Metaverse: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Savior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or</a:t>
            </a:r>
            <a:r>
              <a:rPr sz="1500" spc="-6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Destroyer?</a:t>
            </a:r>
            <a:r>
              <a:rPr sz="1500" spc="-3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[Point </a:t>
            </a:r>
            <a:r>
              <a:rPr sz="1500" dirty="0">
                <a:latin typeface="Tahoma"/>
                <a:cs typeface="Tahoma"/>
              </a:rPr>
              <a:t>of</a:t>
            </a:r>
            <a:r>
              <a:rPr sz="1500" spc="-105" dirty="0">
                <a:latin typeface="Tahoma"/>
                <a:cs typeface="Tahoma"/>
              </a:rPr>
              <a:t> </a:t>
            </a:r>
            <a:r>
              <a:rPr sz="1500" spc="-70" dirty="0">
                <a:latin typeface="Tahoma"/>
                <a:cs typeface="Tahoma"/>
              </a:rPr>
              <a:t>View],”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i="1" spc="-75" dirty="0">
                <a:latin typeface="Trebuchet MS"/>
                <a:cs typeface="Trebuchet MS"/>
              </a:rPr>
              <a:t>Proceedings</a:t>
            </a:r>
            <a:r>
              <a:rPr sz="1500" i="1" spc="-35" dirty="0">
                <a:latin typeface="Trebuchet MS"/>
                <a:cs typeface="Trebuchet MS"/>
              </a:rPr>
              <a:t> </a:t>
            </a:r>
            <a:r>
              <a:rPr sz="1500" i="1" spc="-90" dirty="0">
                <a:latin typeface="Trebuchet MS"/>
                <a:cs typeface="Trebuchet MS"/>
              </a:rPr>
              <a:t>of</a:t>
            </a:r>
            <a:r>
              <a:rPr sz="1500" i="1" spc="-60" dirty="0">
                <a:latin typeface="Trebuchet MS"/>
                <a:cs typeface="Trebuchet MS"/>
              </a:rPr>
              <a:t> </a:t>
            </a:r>
            <a:r>
              <a:rPr sz="1500" i="1" spc="-100" dirty="0">
                <a:latin typeface="Trebuchet MS"/>
                <a:cs typeface="Trebuchet MS"/>
              </a:rPr>
              <a:t>the</a:t>
            </a:r>
            <a:r>
              <a:rPr sz="1500" i="1" spc="-35" dirty="0">
                <a:latin typeface="Trebuchet MS"/>
                <a:cs typeface="Trebuchet MS"/>
              </a:rPr>
              <a:t> </a:t>
            </a:r>
            <a:r>
              <a:rPr sz="1500" i="1" spc="-25" dirty="0">
                <a:latin typeface="Trebuchet MS"/>
                <a:cs typeface="Trebuchet MS"/>
              </a:rPr>
              <a:t>IEEE</a:t>
            </a:r>
            <a:r>
              <a:rPr sz="1500" spc="-25" dirty="0">
                <a:latin typeface="Tahoma"/>
                <a:cs typeface="Tahoma"/>
              </a:rPr>
              <a:t>,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80" dirty="0">
                <a:latin typeface="Tahoma"/>
                <a:cs typeface="Tahoma"/>
              </a:rPr>
              <a:t>v.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112,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n.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10,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pp.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1572–1582,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2024.</a:t>
            </a:r>
            <a:endParaRPr sz="1500" dirty="0">
              <a:latin typeface="Tahoma"/>
              <a:cs typeface="Tahoma"/>
            </a:endParaRPr>
          </a:p>
          <a:p>
            <a:pPr marL="302895" marR="5080" indent="-290830" algn="just">
              <a:lnSpc>
                <a:spcPct val="101400"/>
              </a:lnSpc>
              <a:spcBef>
                <a:spcPts val="210"/>
              </a:spcBef>
              <a:buFont typeface="Tahoma"/>
              <a:buAutoNum type="arabicPlain"/>
              <a:tabLst>
                <a:tab pos="302895" algn="l"/>
              </a:tabLst>
            </a:pPr>
            <a:r>
              <a:rPr sz="1500" spc="-180" dirty="0">
                <a:latin typeface="Tahoma"/>
                <a:cs typeface="Tahoma"/>
              </a:rPr>
              <a:t>T.</a:t>
            </a:r>
            <a:r>
              <a:rPr sz="1500" spc="60" dirty="0">
                <a:latin typeface="Tahoma"/>
                <a:cs typeface="Tahoma"/>
              </a:rPr>
              <a:t> </a:t>
            </a:r>
            <a:r>
              <a:rPr sz="1500" spc="55" dirty="0">
                <a:latin typeface="Tahoma"/>
                <a:cs typeface="Tahoma"/>
              </a:rPr>
              <a:t>M.</a:t>
            </a:r>
            <a:r>
              <a:rPr sz="1500" spc="-12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Getu,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G.</a:t>
            </a:r>
            <a:r>
              <a:rPr sz="1500" spc="-4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Kaddoum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55" dirty="0">
                <a:latin typeface="Tahoma"/>
                <a:cs typeface="Tahoma"/>
              </a:rPr>
              <a:t>M.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Bennis,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“Semantic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Communication:</a:t>
            </a:r>
            <a:r>
              <a:rPr sz="1500" spc="-100" dirty="0">
                <a:latin typeface="Tahoma"/>
                <a:cs typeface="Tahoma"/>
              </a:rPr>
              <a:t> </a:t>
            </a:r>
            <a:r>
              <a:rPr sz="1500" spc="70" dirty="0">
                <a:latin typeface="Tahoma"/>
                <a:cs typeface="Tahoma"/>
              </a:rPr>
              <a:t>A</a:t>
            </a:r>
            <a:r>
              <a:rPr sz="1500" spc="-10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Survey </a:t>
            </a:r>
            <a:r>
              <a:rPr sz="1500" dirty="0">
                <a:latin typeface="Tahoma"/>
                <a:cs typeface="Tahoma"/>
              </a:rPr>
              <a:t>on</a:t>
            </a:r>
            <a:r>
              <a:rPr sz="1500" spc="-7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Research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Landscape,</a:t>
            </a:r>
            <a:r>
              <a:rPr sz="1500" spc="-40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Challenges,</a:t>
            </a:r>
            <a:r>
              <a:rPr sz="1500" spc="-5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and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Future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spc="-25" dirty="0">
                <a:latin typeface="Tahoma"/>
                <a:cs typeface="Tahoma"/>
              </a:rPr>
              <a:t>Directions,”</a:t>
            </a:r>
            <a:r>
              <a:rPr sz="1500" spc="-45" dirty="0">
                <a:latin typeface="Tahoma"/>
                <a:cs typeface="Tahoma"/>
              </a:rPr>
              <a:t> </a:t>
            </a:r>
            <a:r>
              <a:rPr sz="1500" i="1" spc="-80" dirty="0">
                <a:latin typeface="Trebuchet MS"/>
                <a:cs typeface="Trebuchet MS"/>
              </a:rPr>
              <a:t>Proceedings</a:t>
            </a:r>
            <a:r>
              <a:rPr sz="1500" i="1" spc="-30" dirty="0">
                <a:latin typeface="Trebuchet MS"/>
                <a:cs typeface="Trebuchet MS"/>
              </a:rPr>
              <a:t> </a:t>
            </a:r>
            <a:r>
              <a:rPr sz="1500" i="1" spc="-25" dirty="0">
                <a:latin typeface="Trebuchet MS"/>
                <a:cs typeface="Trebuchet MS"/>
              </a:rPr>
              <a:t>of </a:t>
            </a:r>
            <a:r>
              <a:rPr sz="1500" i="1" spc="-100" dirty="0">
                <a:latin typeface="Trebuchet MS"/>
                <a:cs typeface="Trebuchet MS"/>
              </a:rPr>
              <a:t>the</a:t>
            </a:r>
            <a:r>
              <a:rPr sz="1500" i="1" spc="-35" dirty="0">
                <a:latin typeface="Trebuchet MS"/>
                <a:cs typeface="Trebuchet MS"/>
              </a:rPr>
              <a:t> </a:t>
            </a:r>
            <a:r>
              <a:rPr sz="1500" i="1" spc="-25" dirty="0">
                <a:latin typeface="Trebuchet MS"/>
                <a:cs typeface="Trebuchet MS"/>
              </a:rPr>
              <a:t>IEEE</a:t>
            </a:r>
            <a:r>
              <a:rPr sz="1500" spc="-25" dirty="0">
                <a:latin typeface="Tahoma"/>
                <a:cs typeface="Tahoma"/>
              </a:rPr>
              <a:t>,</a:t>
            </a:r>
            <a:r>
              <a:rPr sz="1500" spc="-55" dirty="0">
                <a:latin typeface="Tahoma"/>
                <a:cs typeface="Tahoma"/>
              </a:rPr>
              <a:t> </a:t>
            </a:r>
            <a:r>
              <a:rPr sz="1500" spc="-80" dirty="0">
                <a:latin typeface="Tahoma"/>
                <a:cs typeface="Tahoma"/>
              </a:rPr>
              <a:t>v.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112,</a:t>
            </a:r>
            <a:r>
              <a:rPr sz="1500" spc="-20" dirty="0">
                <a:latin typeface="Tahoma"/>
                <a:cs typeface="Tahoma"/>
              </a:rPr>
              <a:t> </a:t>
            </a:r>
            <a:r>
              <a:rPr sz="1500" spc="-50" dirty="0">
                <a:latin typeface="Tahoma"/>
                <a:cs typeface="Tahoma"/>
              </a:rPr>
              <a:t>n.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11,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pp.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1649–1685,</a:t>
            </a:r>
            <a:r>
              <a:rPr sz="1500" spc="-15" dirty="0">
                <a:latin typeface="Tahoma"/>
                <a:cs typeface="Tahoma"/>
              </a:rPr>
              <a:t> </a:t>
            </a:r>
            <a:r>
              <a:rPr sz="1500" spc="-10" dirty="0">
                <a:latin typeface="Tahoma"/>
                <a:cs typeface="Tahoma"/>
              </a:rPr>
              <a:t>2024.</a:t>
            </a:r>
            <a:endParaRPr sz="1500" dirty="0">
              <a:latin typeface="Tahoma"/>
              <a:cs typeface="Tahoma"/>
            </a:endParaRPr>
          </a:p>
          <a:p>
            <a:pPr marL="302895" marR="5080" indent="-290830" algn="just">
              <a:lnSpc>
                <a:spcPct val="101400"/>
              </a:lnSpc>
              <a:spcBef>
                <a:spcPts val="210"/>
              </a:spcBef>
              <a:buFont typeface="Tahoma"/>
              <a:buAutoNum type="arabicPlain"/>
              <a:tabLst>
                <a:tab pos="302895" algn="l"/>
              </a:tabLst>
            </a:pPr>
            <a:r>
              <a:rPr sz="1500" dirty="0">
                <a:latin typeface="Tahoma"/>
                <a:cs typeface="Tahoma"/>
              </a:rPr>
              <a:t>B.</a:t>
            </a:r>
            <a:r>
              <a:rPr sz="1500" spc="-2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Lantz,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i="1" spc="-20" dirty="0">
                <a:latin typeface="Trebuchet MS"/>
                <a:cs typeface="Trebuchet MS"/>
              </a:rPr>
              <a:t>Machine</a:t>
            </a:r>
            <a:r>
              <a:rPr sz="1500" i="1" spc="-15" dirty="0">
                <a:latin typeface="Trebuchet MS"/>
                <a:cs typeface="Trebuchet MS"/>
              </a:rPr>
              <a:t> </a:t>
            </a:r>
            <a:r>
              <a:rPr sz="1500" i="1" spc="-85" dirty="0">
                <a:latin typeface="Trebuchet MS"/>
                <a:cs typeface="Trebuchet MS"/>
              </a:rPr>
              <a:t>Learning</a:t>
            </a:r>
            <a:r>
              <a:rPr sz="1500" i="1" spc="-30" dirty="0">
                <a:latin typeface="Trebuchet MS"/>
                <a:cs typeface="Trebuchet MS"/>
              </a:rPr>
              <a:t> </a:t>
            </a:r>
            <a:r>
              <a:rPr sz="1500" i="1" spc="-60" dirty="0">
                <a:latin typeface="Trebuchet MS"/>
                <a:cs typeface="Trebuchet MS"/>
              </a:rPr>
              <a:t>with</a:t>
            </a:r>
            <a:r>
              <a:rPr sz="1500" i="1" spc="-20" dirty="0">
                <a:latin typeface="Trebuchet MS"/>
                <a:cs typeface="Trebuchet MS"/>
              </a:rPr>
              <a:t> </a:t>
            </a:r>
            <a:r>
              <a:rPr sz="1500" i="1" dirty="0">
                <a:latin typeface="Trebuchet MS"/>
                <a:cs typeface="Trebuchet MS"/>
              </a:rPr>
              <a:t>R</a:t>
            </a:r>
            <a:r>
              <a:rPr sz="1500" dirty="0">
                <a:latin typeface="Tahoma"/>
                <a:cs typeface="Tahoma"/>
              </a:rPr>
              <a:t>,</a:t>
            </a:r>
            <a:r>
              <a:rPr sz="1500" spc="-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English.</a:t>
            </a:r>
            <a:r>
              <a:rPr sz="1500" spc="-1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Birmingham:</a:t>
            </a:r>
            <a:r>
              <a:rPr sz="1500" spc="-5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Packt</a:t>
            </a:r>
            <a:r>
              <a:rPr sz="1500" spc="-10" dirty="0">
                <a:latin typeface="Tahoma"/>
                <a:cs typeface="Tahoma"/>
              </a:rPr>
              <a:t> Publishing, out.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dirty="0">
                <a:latin typeface="Tahoma"/>
                <a:cs typeface="Tahoma"/>
              </a:rPr>
              <a:t>de</a:t>
            </a:r>
            <a:r>
              <a:rPr sz="1500" spc="-80" dirty="0">
                <a:latin typeface="Tahoma"/>
                <a:cs typeface="Tahoma"/>
              </a:rPr>
              <a:t> </a:t>
            </a:r>
            <a:r>
              <a:rPr sz="1500" spc="-20" dirty="0">
                <a:latin typeface="Tahoma"/>
                <a:cs typeface="Tahoma"/>
              </a:rPr>
              <a:t>2013.</a:t>
            </a:r>
            <a:endParaRPr sz="1500" dirty="0">
              <a:latin typeface="Tahoma"/>
              <a:cs typeface="Tahoma"/>
            </a:endParaRPr>
          </a:p>
        </p:txBody>
      </p:sp>
      <p:sp>
        <p:nvSpPr>
          <p:cNvPr id="132" name="object 13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9503332"/>
            <a:ext cx="14220190" cy="601345"/>
          </a:xfrm>
          <a:custGeom>
            <a:avLst/>
            <a:gdLst/>
            <a:ahLst/>
            <a:cxnLst/>
            <a:rect l="l" t="t" r="r" b="b"/>
            <a:pathLst>
              <a:path w="14220190" h="601344">
                <a:moveTo>
                  <a:pt x="14219971" y="0"/>
                </a:moveTo>
                <a:lnTo>
                  <a:pt x="0" y="0"/>
                </a:lnTo>
                <a:lnTo>
                  <a:pt x="0" y="600767"/>
                </a:lnTo>
                <a:lnTo>
                  <a:pt x="14219971" y="600767"/>
                </a:lnTo>
                <a:lnTo>
                  <a:pt x="14219971" y="0"/>
                </a:lnTo>
                <a:close/>
              </a:path>
            </a:pathLst>
          </a:custGeom>
          <a:solidFill>
            <a:srgbClr val="FFDC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9736" y="19661108"/>
            <a:ext cx="1245235" cy="2565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b="1" dirty="0">
                <a:latin typeface="Trebuchet MS"/>
                <a:cs typeface="Trebuchet MS"/>
              </a:rPr>
              <a:t>spaee-</a:t>
            </a:r>
            <a:r>
              <a:rPr sz="1500" b="1" spc="40" dirty="0">
                <a:latin typeface="Trebuchet MS"/>
                <a:cs typeface="Trebuchet MS"/>
              </a:rPr>
              <a:t>cp.org</a:t>
            </a:r>
            <a:endParaRPr sz="1500" dirty="0">
              <a:latin typeface="Trebuchet MS"/>
              <a:cs typeface="Trebuchet MS"/>
            </a:endParaRPr>
          </a:p>
        </p:txBody>
      </p:sp>
      <p:sp>
        <p:nvSpPr>
          <p:cNvPr id="134" name="object 13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137782" y="19661108"/>
            <a:ext cx="5198745" cy="24493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1500" b="1" spc="-70" dirty="0">
                <a:latin typeface="Trebuchet MS"/>
                <a:cs typeface="Trebuchet MS"/>
              </a:rPr>
              <a:t>2</a:t>
            </a:r>
            <a:r>
              <a:rPr sz="1500" b="1" spc="-70" dirty="0">
                <a:latin typeface="Trebuchet MS"/>
                <a:cs typeface="Trebuchet MS"/>
              </a:rPr>
              <a:t>º</a:t>
            </a:r>
            <a:r>
              <a:rPr sz="1500" b="1" spc="15" dirty="0">
                <a:latin typeface="Trebuchet MS"/>
                <a:cs typeface="Trebuchet MS"/>
              </a:rPr>
              <a:t> </a:t>
            </a:r>
            <a:r>
              <a:rPr sz="1500" b="1" dirty="0">
                <a:latin typeface="Trebuchet MS"/>
                <a:cs typeface="Trebuchet MS"/>
              </a:rPr>
              <a:t>Seminário</a:t>
            </a:r>
            <a:r>
              <a:rPr sz="1500" b="1" spc="20" dirty="0">
                <a:latin typeface="Trebuchet MS"/>
                <a:cs typeface="Trebuchet MS"/>
              </a:rPr>
              <a:t> </a:t>
            </a:r>
            <a:r>
              <a:rPr sz="1500" b="1" spc="65" dirty="0">
                <a:latin typeface="Trebuchet MS"/>
                <a:cs typeface="Trebuchet MS"/>
              </a:rPr>
              <a:t>de</a:t>
            </a:r>
            <a:r>
              <a:rPr sz="1500" b="1" spc="20" dirty="0">
                <a:latin typeface="Trebuchet MS"/>
                <a:cs typeface="Trebuchet MS"/>
              </a:rPr>
              <a:t> </a:t>
            </a:r>
            <a:r>
              <a:rPr sz="1500" b="1" spc="50" dirty="0">
                <a:latin typeface="Trebuchet MS"/>
                <a:cs typeface="Trebuchet MS"/>
              </a:rPr>
              <a:t>Pesquisa</a:t>
            </a:r>
            <a:r>
              <a:rPr sz="1500" b="1" spc="15" dirty="0">
                <a:latin typeface="Trebuchet MS"/>
                <a:cs typeface="Trebuchet MS"/>
              </a:rPr>
              <a:t> </a:t>
            </a:r>
            <a:r>
              <a:rPr sz="1500" b="1" dirty="0">
                <a:latin typeface="Trebuchet MS"/>
                <a:cs typeface="Trebuchet MS"/>
              </a:rPr>
              <a:t>na</a:t>
            </a:r>
            <a:r>
              <a:rPr sz="1500" b="1" spc="-45" dirty="0">
                <a:latin typeface="Trebuchet MS"/>
                <a:cs typeface="Trebuchet MS"/>
              </a:rPr>
              <a:t> </a:t>
            </a:r>
            <a:r>
              <a:rPr sz="1500" b="1" dirty="0">
                <a:latin typeface="Trebuchet MS"/>
                <a:cs typeface="Trebuchet MS"/>
              </a:rPr>
              <a:t>Área</a:t>
            </a:r>
            <a:r>
              <a:rPr sz="1500" b="1" spc="10" dirty="0">
                <a:latin typeface="Trebuchet MS"/>
                <a:cs typeface="Trebuchet MS"/>
              </a:rPr>
              <a:t> </a:t>
            </a:r>
            <a:r>
              <a:rPr sz="1500" b="1" spc="65" dirty="0">
                <a:latin typeface="Trebuchet MS"/>
                <a:cs typeface="Trebuchet MS"/>
              </a:rPr>
              <a:t>de</a:t>
            </a:r>
            <a:r>
              <a:rPr sz="1500" b="1" spc="20" dirty="0">
                <a:latin typeface="Trebuchet MS"/>
                <a:cs typeface="Trebuchet MS"/>
              </a:rPr>
              <a:t> </a:t>
            </a:r>
            <a:r>
              <a:rPr sz="1500" b="1" dirty="0">
                <a:latin typeface="Trebuchet MS"/>
                <a:cs typeface="Trebuchet MS"/>
              </a:rPr>
              <a:t>Engenharia</a:t>
            </a:r>
            <a:r>
              <a:rPr sz="1500" b="1" spc="15" dirty="0">
                <a:latin typeface="Trebuchet MS"/>
                <a:cs typeface="Trebuchet MS"/>
              </a:rPr>
              <a:t> </a:t>
            </a:r>
            <a:r>
              <a:rPr sz="1500" b="1" spc="-10" dirty="0">
                <a:latin typeface="Trebuchet MS"/>
                <a:cs typeface="Trebuchet MS"/>
              </a:rPr>
              <a:t>Elétrica</a:t>
            </a:r>
            <a:endParaRPr sz="1500" dirty="0">
              <a:latin typeface="Trebuchet MS"/>
              <a:cs typeface="Trebuchet MS"/>
            </a:endParaRPr>
          </a:p>
        </p:txBody>
      </p:sp>
      <p:sp>
        <p:nvSpPr>
          <p:cNvPr id="135" name="object 135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739447" y="19661108"/>
            <a:ext cx="2089150" cy="2565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b="1" dirty="0">
                <a:latin typeface="Trebuchet MS"/>
                <a:cs typeface="Trebuchet MS"/>
              </a:rPr>
              <a:t>Cornélio</a:t>
            </a:r>
            <a:r>
              <a:rPr sz="1500" b="1" spc="75" dirty="0">
                <a:latin typeface="Trebuchet MS"/>
                <a:cs typeface="Trebuchet MS"/>
              </a:rPr>
              <a:t> </a:t>
            </a:r>
            <a:r>
              <a:rPr sz="1500" b="1" dirty="0">
                <a:latin typeface="Trebuchet MS"/>
                <a:cs typeface="Trebuchet MS"/>
              </a:rPr>
              <a:t>Procópio</a:t>
            </a:r>
            <a:r>
              <a:rPr sz="1500" b="1" spc="70" dirty="0">
                <a:latin typeface="Trebuchet MS"/>
                <a:cs typeface="Trebuchet MS"/>
              </a:rPr>
              <a:t> </a:t>
            </a:r>
            <a:r>
              <a:rPr sz="1500" b="1" spc="80" dirty="0">
                <a:latin typeface="Trebuchet MS"/>
                <a:cs typeface="Trebuchet MS"/>
              </a:rPr>
              <a:t>-</a:t>
            </a:r>
            <a:r>
              <a:rPr sz="1500" b="1" spc="75" dirty="0">
                <a:latin typeface="Trebuchet MS"/>
                <a:cs typeface="Trebuchet MS"/>
              </a:rPr>
              <a:t> </a:t>
            </a:r>
            <a:r>
              <a:rPr sz="1500" b="1" spc="55" dirty="0">
                <a:latin typeface="Trebuchet MS"/>
                <a:cs typeface="Trebuchet MS"/>
              </a:rPr>
              <a:t>PR</a:t>
            </a:r>
            <a:endParaRPr sz="1500" dirty="0">
              <a:latin typeface="Trebuchet MS"/>
              <a:cs typeface="Trebuchet MS"/>
            </a:endParaRPr>
          </a:p>
        </p:txBody>
      </p:sp>
      <p:sp>
        <p:nvSpPr>
          <p:cNvPr id="136" name="Retângulo 135">
            <a:extLst>
              <a:ext uri="{FF2B5EF4-FFF2-40B4-BE49-F238E27FC236}">
                <a16:creationId xmlns:a16="http://schemas.microsoft.com/office/drawing/2014/main" id="{0F6C7ACD-1CA8-709A-A3D1-68AD3970155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59200" y="-12093"/>
            <a:ext cx="6752842" cy="3557987"/>
          </a:xfrm>
          <a:prstGeom prst="rect">
            <a:avLst/>
          </a:prstGeom>
          <a:solidFill>
            <a:srgbClr val="FFDC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Título</a:t>
            </a:r>
            <a:r>
              <a:rPr kumimoji="0" lang="pt-BR" sz="2600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2600" b="1" i="0" u="none" strike="noStrike" kern="0" cap="none" spc="1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do</a:t>
            </a:r>
            <a:r>
              <a:rPr kumimoji="0" lang="pt-BR" sz="2600" b="1" i="0" u="none" strike="noStrike" kern="0" cap="none" spc="-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2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Trabalho</a:t>
            </a:r>
            <a:endParaRPr kumimoji="0" lang="pt-BR" sz="2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cs typeface="Trebuchet M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18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3395" algn="l"/>
                <a:tab pos="3542029" algn="l"/>
              </a:tabLst>
              <a:defRPr/>
            </a:pPr>
            <a:r>
              <a:rPr kumimoji="0" lang="pt-BR" sz="15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Primeiro</a:t>
            </a:r>
            <a:r>
              <a:rPr kumimoji="0" lang="pt-BR" sz="15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autor</a:t>
            </a:r>
            <a:r>
              <a:rPr kumimoji="0" lang="pt-BR" sz="15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75" b="0" i="0" u="none" strike="noStrike" kern="0" cap="none" spc="-37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1,a</a:t>
            </a:r>
            <a:r>
              <a:rPr kumimoji="0" lang="pt-BR" sz="1575" b="0" i="0" u="none" strike="noStrike" kern="0" cap="none" spc="0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	</a:t>
            </a:r>
            <a:r>
              <a:rPr kumimoji="0" lang="pt-BR" sz="1500" b="0" i="0" u="none" strike="noStrike" kern="0" cap="none" spc="1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Segundo</a:t>
            </a:r>
            <a:r>
              <a:rPr kumimoji="0" lang="pt-BR" sz="15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autor</a:t>
            </a:r>
            <a:r>
              <a:rPr kumimoji="0" lang="pt-BR" sz="15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75" b="0" i="0" u="none" strike="noStrike" kern="0" cap="none" spc="-37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1,b</a:t>
            </a:r>
            <a:r>
              <a:rPr kumimoji="0" lang="pt-BR" sz="1575" b="0" i="0" u="none" strike="noStrike" kern="0" cap="none" spc="0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	</a:t>
            </a:r>
            <a:r>
              <a:rPr kumimoji="0" lang="pt-BR" sz="15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Terceiro</a:t>
            </a:r>
            <a:r>
              <a:rPr kumimoji="0" lang="pt-BR" sz="15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autor</a:t>
            </a:r>
            <a:r>
              <a:rPr kumimoji="0" lang="pt-BR" sz="15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75" b="0" i="0" u="none" strike="noStrike" kern="0" cap="none" spc="-37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1,c</a:t>
            </a:r>
            <a:endParaRPr kumimoji="0" lang="pt-BR" sz="1575" b="0" i="0" u="none" strike="noStrike" kern="0" cap="none" spc="0" normalizeH="0" baseline="2910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cs typeface="Trebuchet M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82420" algn="l"/>
              </a:tabLst>
              <a:defRPr/>
            </a:pPr>
            <a:r>
              <a:rPr kumimoji="0" lang="pt-BR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Quarto</a:t>
            </a:r>
            <a:r>
              <a:rPr kumimoji="0" lang="pt-BR" sz="15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autor</a:t>
            </a:r>
            <a:r>
              <a:rPr kumimoji="0" lang="pt-BR" sz="15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75" b="0" i="0" u="none" strike="noStrike" kern="0" cap="none" spc="-37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1,d</a:t>
            </a:r>
            <a:r>
              <a:rPr kumimoji="0" lang="pt-BR" sz="1575" b="0" i="0" u="none" strike="noStrike" kern="0" cap="none" spc="0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	</a:t>
            </a:r>
            <a:r>
              <a:rPr kumimoji="0" lang="pt-BR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Quinto autor</a:t>
            </a:r>
            <a:r>
              <a:rPr kumimoji="0" lang="pt-BR" sz="15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575" b="0" i="0" u="none" strike="noStrike" kern="0" cap="none" spc="-37" normalizeH="0" baseline="291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2,e</a:t>
            </a:r>
            <a:endParaRPr kumimoji="0" lang="pt-BR" sz="1575" b="0" i="0" u="none" strike="noStrike" kern="0" cap="none" spc="0" normalizeH="0" baseline="2910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cs typeface="Trebuchet MS"/>
            </a:endParaRPr>
          </a:p>
          <a:p>
            <a:pPr marL="741680" marR="734060" lvl="0" indent="0" algn="ctr" defTabSz="914400" eaLnBrk="1" fontAlgn="auto" latinLnBrk="0" hangingPunct="1">
              <a:lnSpc>
                <a:spcPct val="101400"/>
              </a:lnSpc>
              <a:spcBef>
                <a:spcPts val="740"/>
              </a:spcBef>
              <a:spcAft>
                <a:spcPts val="0"/>
              </a:spcAft>
              <a:buClrTx/>
              <a:buSzTx/>
              <a:buFontTx/>
              <a:buNone/>
              <a:tabLst>
                <a:tab pos="2582545" algn="l"/>
                <a:tab pos="3316604" algn="l"/>
                <a:tab pos="5240020" algn="l"/>
              </a:tabLst>
              <a:defRPr/>
            </a:pPr>
            <a:r>
              <a:rPr kumimoji="0" lang="pt-BR" sz="1275" b="0" i="0" u="none" strike="noStrike" kern="0" cap="none" spc="67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</a:t>
            </a:r>
            <a:r>
              <a:rPr kumimoji="0" lang="pt-BR" sz="125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primeiro@alunos.utfpr.edu.br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	</a:t>
            </a:r>
            <a:r>
              <a:rPr kumimoji="0" lang="pt-BR" sz="1275" b="0" i="0" u="none" strike="noStrike" kern="0" cap="none" spc="-15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b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segundo@utfpr.edu.br</a:t>
            </a:r>
            <a:r>
              <a:rPr lang="pt-BR" sz="1250" dirty="0">
                <a:solidFill>
                  <a:sysClr val="windowText" lastClr="000000"/>
                </a:solidFill>
                <a:latin typeface="Palatino Linotype"/>
                <a:cs typeface="Palatino Linotype"/>
              </a:rPr>
              <a:t>    </a:t>
            </a:r>
            <a:r>
              <a:rPr kumimoji="0" lang="pt-BR" sz="1275" b="0" i="0" u="none" strike="noStrike" kern="0" cap="none" spc="104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c</a:t>
            </a:r>
            <a:r>
              <a:rPr kumimoji="0" lang="pt-BR" sz="125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terceiro@utfpr.edu.br </a:t>
            </a:r>
            <a:r>
              <a:rPr kumimoji="0" lang="pt-BR" sz="1275" b="0" i="0" u="none" strike="noStrike" kern="0" cap="none" spc="67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</a:t>
            </a:r>
            <a:r>
              <a:rPr kumimoji="0" lang="pt-BR" sz="125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quarto@utfpr.edu.br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	 </a:t>
            </a:r>
            <a:r>
              <a:rPr kumimoji="0" lang="pt-BR" sz="1275" b="0" i="0" u="none" strike="noStrike" kern="0" cap="none" spc="-15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e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cs typeface="Palatino Linotype"/>
              </a:rPr>
              <a:t>quinto@usp.edu.br</a:t>
            </a:r>
            <a:endParaRPr kumimoji="0" lang="pt-BR" sz="1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alatino Linotype"/>
              <a:cs typeface="Palatino Linotype"/>
            </a:endParaRPr>
          </a:p>
          <a:p>
            <a:pPr marL="301625" marR="294005" lvl="0" indent="0" algn="ctr" defTabSz="914400" eaLnBrk="1" fontAlgn="auto" latinLnBrk="0" hangingPunct="1">
              <a:lnSpc>
                <a:spcPct val="101400"/>
              </a:lnSpc>
              <a:spcBef>
                <a:spcPts val="126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5040" algn="l"/>
              </a:tabLst>
              <a:defRPr/>
            </a:pPr>
            <a:r>
              <a:rPr kumimoji="0" lang="pt-BR" sz="1275" b="0" i="0" u="none" strike="noStrike" kern="0" cap="none" spc="0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1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Departamento</a:t>
            </a:r>
            <a:r>
              <a:rPr kumimoji="0" lang="pt-BR" sz="125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Acadêmico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de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Elétrica,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Universidade</a:t>
            </a:r>
            <a:r>
              <a:rPr kumimoji="0" lang="pt-BR" sz="125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Tecnológica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Federal</a:t>
            </a:r>
            <a:r>
              <a:rPr kumimoji="0" lang="pt-BR" sz="125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do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Paraná,</a:t>
            </a:r>
            <a:r>
              <a:rPr kumimoji="0" lang="pt-BR" sz="125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Cornélio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Procópio,</a:t>
            </a:r>
            <a:r>
              <a:rPr kumimoji="0" lang="pt-BR" sz="125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Paraná, Brasil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	</a:t>
            </a:r>
            <a:r>
              <a:rPr kumimoji="0" lang="pt-BR" sz="1275" b="0" i="0" u="none" strike="noStrike" kern="0" cap="none" spc="15" normalizeH="0" baseline="2941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2</a:t>
            </a:r>
            <a:r>
              <a:rPr kumimoji="0" lang="pt-BR" sz="12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Departamento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de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Matemática,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Universidade</a:t>
            </a:r>
            <a:r>
              <a:rPr kumimoji="0" lang="pt-BR" sz="125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de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São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Paulo,</a:t>
            </a:r>
            <a:r>
              <a:rPr kumimoji="0" lang="pt-BR" sz="125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São</a:t>
            </a:r>
            <a:r>
              <a:rPr kumimoji="0" lang="pt-BR" sz="12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Carlos, </a:t>
            </a:r>
            <a:r>
              <a:rPr kumimoji="0" lang="pt-BR" sz="125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São</a:t>
            </a:r>
            <a:r>
              <a:rPr kumimoji="0" lang="pt-BR" sz="125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Paulo,</a:t>
            </a:r>
            <a:r>
              <a:rPr kumimoji="0" lang="pt-BR" sz="125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 </a:t>
            </a:r>
            <a:r>
              <a:rPr kumimoji="0" lang="pt-BR" sz="12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cs typeface="Trebuchet MS"/>
              </a:rPr>
              <a:t>Brasil</a:t>
            </a:r>
            <a:endParaRPr kumimoji="0" lang="pt-BR" sz="1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cs typeface="Trebuchet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" name="Tabela 140">
                <a:extLst>
                  <a:ext uri="{FF2B5EF4-FFF2-40B4-BE49-F238E27FC236}">
                    <a16:creationId xmlns:a16="http://schemas.microsoft.com/office/drawing/2014/main" id="{49CAA07F-8EAD-9B87-CDA7-ED3CB2A628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4546998"/>
                  </p:ext>
                </p:extLst>
              </p:nvPr>
            </p:nvGraphicFramePr>
            <p:xfrm>
              <a:off x="7347273" y="10660727"/>
              <a:ext cx="6487906" cy="84035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867309">
                      <a:extLst>
                        <a:ext uri="{9D8B030D-6E8A-4147-A177-3AD203B41FA5}">
                          <a16:colId xmlns:a16="http://schemas.microsoft.com/office/drawing/2014/main" val="1458459769"/>
                        </a:ext>
                      </a:extLst>
                    </a:gridCol>
                    <a:gridCol w="620597">
                      <a:extLst>
                        <a:ext uri="{9D8B030D-6E8A-4147-A177-3AD203B41FA5}">
                          <a16:colId xmlns:a16="http://schemas.microsoft.com/office/drawing/2014/main" val="10639574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pt-BR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pt-BR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pt-BR" b="0" i="1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(2)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311746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1" name="Tabela 140">
                <a:extLst>
                  <a:ext uri="{FF2B5EF4-FFF2-40B4-BE49-F238E27FC236}">
                    <a16:creationId xmlns:a16="http://schemas.microsoft.com/office/drawing/2014/main" id="{49CAA07F-8EAD-9B87-CDA7-ED3CB2A628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4546998"/>
                  </p:ext>
                </p:extLst>
              </p:nvPr>
            </p:nvGraphicFramePr>
            <p:xfrm>
              <a:off x="7347273" y="10660727"/>
              <a:ext cx="6487906" cy="84035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867309">
                      <a:extLst>
                        <a:ext uri="{9D8B030D-6E8A-4147-A177-3AD203B41FA5}">
                          <a16:colId xmlns:a16="http://schemas.microsoft.com/office/drawing/2014/main" val="1458459769"/>
                        </a:ext>
                      </a:extLst>
                    </a:gridCol>
                    <a:gridCol w="620597">
                      <a:extLst>
                        <a:ext uri="{9D8B030D-6E8A-4147-A177-3AD203B41FA5}">
                          <a16:colId xmlns:a16="http://schemas.microsoft.com/office/drawing/2014/main" val="1063957438"/>
                        </a:ext>
                      </a:extLst>
                    </a:gridCol>
                  </a:tblGrid>
                  <a:tr h="840359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719" r="-11007" b="-28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(2)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311746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" name="Tabela 141">
                <a:extLst>
                  <a:ext uri="{FF2B5EF4-FFF2-40B4-BE49-F238E27FC236}">
                    <a16:creationId xmlns:a16="http://schemas.microsoft.com/office/drawing/2014/main" id="{B4D96FF9-323B-B632-C73F-337B0073E73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1312813"/>
                  </p:ext>
                </p:extLst>
              </p:nvPr>
            </p:nvGraphicFramePr>
            <p:xfrm>
              <a:off x="7346998" y="7994650"/>
              <a:ext cx="6386830" cy="68503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75902">
                      <a:extLst>
                        <a:ext uri="{9D8B030D-6E8A-4147-A177-3AD203B41FA5}">
                          <a16:colId xmlns:a16="http://schemas.microsoft.com/office/drawing/2014/main" val="1458459769"/>
                        </a:ext>
                      </a:extLst>
                    </a:gridCol>
                    <a:gridCol w="610928">
                      <a:extLst>
                        <a:ext uri="{9D8B030D-6E8A-4147-A177-3AD203B41FA5}">
                          <a16:colId xmlns:a16="http://schemas.microsoft.com/office/drawing/2014/main" val="10639574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ℒ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𝐹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</m:d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𝑠𝑡</m:t>
                                        </m:r>
                                      </m:sup>
                                    </m:sSup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𝑑𝑡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br>
                            <a:rPr lang="pt-BR" b="0" dirty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</a:br>
                          <a:endParaRPr lang="pt-BR" dirty="0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(1)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311746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2" name="Tabela 141">
                <a:extLst>
                  <a:ext uri="{FF2B5EF4-FFF2-40B4-BE49-F238E27FC236}">
                    <a16:creationId xmlns:a16="http://schemas.microsoft.com/office/drawing/2014/main" id="{B4D96FF9-323B-B632-C73F-337B0073E73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1312813"/>
                  </p:ext>
                </p:extLst>
              </p:nvPr>
            </p:nvGraphicFramePr>
            <p:xfrm>
              <a:off x="7346998" y="7994650"/>
              <a:ext cx="6386830" cy="68503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75902">
                      <a:extLst>
                        <a:ext uri="{9D8B030D-6E8A-4147-A177-3AD203B41FA5}">
                          <a16:colId xmlns:a16="http://schemas.microsoft.com/office/drawing/2014/main" val="1458459769"/>
                        </a:ext>
                      </a:extLst>
                    </a:gridCol>
                    <a:gridCol w="610928">
                      <a:extLst>
                        <a:ext uri="{9D8B030D-6E8A-4147-A177-3AD203B41FA5}">
                          <a16:colId xmlns:a16="http://schemas.microsoft.com/office/drawing/2014/main" val="1063957438"/>
                        </a:ext>
                      </a:extLst>
                    </a:gridCol>
                  </a:tblGrid>
                  <a:tr h="685038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r="-105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(1)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311746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" name="Tabela 144">
                <a:extLst>
                  <a:ext uri="{FF2B5EF4-FFF2-40B4-BE49-F238E27FC236}">
                    <a16:creationId xmlns:a16="http://schemas.microsoft.com/office/drawing/2014/main" id="{45315D93-70F8-9B22-D67B-13306CC55F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561924"/>
                  </p:ext>
                </p:extLst>
              </p:nvPr>
            </p:nvGraphicFramePr>
            <p:xfrm>
              <a:off x="7479961" y="5634143"/>
              <a:ext cx="6146392" cy="96012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536598">
                      <a:extLst>
                        <a:ext uri="{9D8B030D-6E8A-4147-A177-3AD203B41FA5}">
                          <a16:colId xmlns:a16="http://schemas.microsoft.com/office/drawing/2014/main" val="1520884147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3520984122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615835885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117803268"/>
                        </a:ext>
                      </a:extLst>
                    </a:gridCol>
                  </a:tblGrid>
                  <a:tr h="312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Primeira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Segunda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Terceira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Quarta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89461221"/>
                      </a:ext>
                    </a:extLst>
                  </a:tr>
                  <a:tr h="312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</a:t>
                          </a:r>
                          <a:endParaRPr lang="pt-BR" sz="1500" b="0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13,37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384,394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5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lang="pt-BR" sz="1500" b="0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930615991"/>
                      </a:ext>
                    </a:extLst>
                  </a:tr>
                  <a:tr h="312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Bar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2,17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1,392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5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lang="pt-BR" sz="1500" b="0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425677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5" name="Tabela 144">
                <a:extLst>
                  <a:ext uri="{FF2B5EF4-FFF2-40B4-BE49-F238E27FC236}">
                    <a16:creationId xmlns:a16="http://schemas.microsoft.com/office/drawing/2014/main" id="{45315D93-70F8-9B22-D67B-13306CC55F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561924"/>
                  </p:ext>
                </p:extLst>
              </p:nvPr>
            </p:nvGraphicFramePr>
            <p:xfrm>
              <a:off x="7479961" y="5634143"/>
              <a:ext cx="6146392" cy="96012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536598">
                      <a:extLst>
                        <a:ext uri="{9D8B030D-6E8A-4147-A177-3AD203B41FA5}">
                          <a16:colId xmlns:a16="http://schemas.microsoft.com/office/drawing/2014/main" val="1520884147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3520984122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615835885"/>
                        </a:ext>
                      </a:extLst>
                    </a:gridCol>
                    <a:gridCol w="1536598">
                      <a:extLst>
                        <a:ext uri="{9D8B030D-6E8A-4147-A177-3AD203B41FA5}">
                          <a16:colId xmlns:a16="http://schemas.microsoft.com/office/drawing/2014/main" val="117803268"/>
                        </a:ext>
                      </a:extLst>
                    </a:gridCol>
                  </a:tblGrid>
                  <a:tr h="32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Primeira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Segunda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Terceira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Quarta coluna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89461221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</a:t>
                          </a:r>
                          <a:endParaRPr lang="pt-BR" sz="1500" b="0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13,37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384,394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8"/>
                          <a:stretch>
                            <a:fillRect l="-300397" t="-105769" r="-397" b="-12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0615991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Bar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2,17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500" b="0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1,392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300397" t="-201887" r="-397" b="-207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425677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7" name="CaixaDeTexto 146">
            <a:extLst>
              <a:ext uri="{FF2B5EF4-FFF2-40B4-BE49-F238E27FC236}">
                <a16:creationId xmlns:a16="http://schemas.microsoft.com/office/drawing/2014/main" id="{EA7E1AB1-F901-7922-FA4B-277024155E00}"/>
              </a:ext>
            </a:extLst>
          </p:cNvPr>
          <p:cNvSpPr txBox="1"/>
          <p:nvPr/>
        </p:nvSpPr>
        <p:spPr>
          <a:xfrm>
            <a:off x="7340692" y="5233085"/>
            <a:ext cx="642493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470"/>
              </a:spcBef>
            </a:pPr>
            <a:r>
              <a:rPr lang="pt-BR" sz="1500" spc="-55" dirty="0">
                <a:latin typeface="Tahoma"/>
                <a:cs typeface="Tahoma"/>
              </a:rPr>
              <a:t>Tabela</a:t>
            </a:r>
            <a:r>
              <a:rPr lang="pt-BR" sz="1500" spc="-65" dirty="0">
                <a:latin typeface="Tahoma"/>
                <a:cs typeface="Tahoma"/>
              </a:rPr>
              <a:t> </a:t>
            </a:r>
            <a:r>
              <a:rPr lang="pt-BR" sz="1500" dirty="0">
                <a:latin typeface="Tahoma"/>
                <a:cs typeface="Tahoma"/>
              </a:rPr>
              <a:t>1.</a:t>
            </a:r>
            <a:r>
              <a:rPr lang="pt-BR" sz="1500" spc="-80" dirty="0">
                <a:latin typeface="Tahoma"/>
                <a:cs typeface="Tahoma"/>
              </a:rPr>
              <a:t> </a:t>
            </a:r>
            <a:r>
              <a:rPr lang="pt-BR" sz="1500" spc="-30" dirty="0">
                <a:latin typeface="Tahoma"/>
                <a:cs typeface="Tahoma"/>
              </a:rPr>
              <a:t>Legenda</a:t>
            </a:r>
            <a:r>
              <a:rPr lang="pt-BR" sz="1500" spc="-75" dirty="0">
                <a:latin typeface="Tahoma"/>
                <a:cs typeface="Tahoma"/>
              </a:rPr>
              <a:t> </a:t>
            </a:r>
            <a:r>
              <a:rPr lang="pt-BR" sz="1500" dirty="0">
                <a:latin typeface="Tahoma"/>
                <a:cs typeface="Tahoma"/>
              </a:rPr>
              <a:t>da</a:t>
            </a:r>
            <a:r>
              <a:rPr lang="pt-BR" sz="1500" spc="-70" dirty="0">
                <a:latin typeface="Tahoma"/>
                <a:cs typeface="Tahoma"/>
              </a:rPr>
              <a:t> </a:t>
            </a:r>
            <a:r>
              <a:rPr lang="pt-BR" sz="1500" spc="-10" dirty="0">
                <a:latin typeface="Tahoma"/>
                <a:cs typeface="Tahoma"/>
              </a:rPr>
              <a:t>tabela.</a:t>
            </a:r>
            <a:endParaRPr lang="pt-BR" sz="1500" dirty="0">
              <a:latin typeface="Tahoma"/>
              <a:cs typeface="Tahoma"/>
            </a:endParaRPr>
          </a:p>
        </p:txBody>
      </p:sp>
      <p:grpSp>
        <p:nvGrpSpPr>
          <p:cNvPr id="155" name="Agrupar 154">
            <a:extLst>
              <a:ext uri="{FF2B5EF4-FFF2-40B4-BE49-F238E27FC236}">
                <a16:creationId xmlns:a16="http://schemas.microsoft.com/office/drawing/2014/main" id="{3CD0CD62-7592-2A62-68D1-5A2604178E9B}"/>
              </a:ext>
            </a:extLst>
          </p:cNvPr>
          <p:cNvGrpSpPr/>
          <p:nvPr/>
        </p:nvGrpSpPr>
        <p:grpSpPr>
          <a:xfrm>
            <a:off x="7346998" y="3889234"/>
            <a:ext cx="6399530" cy="378436"/>
            <a:chOff x="7346998" y="3889234"/>
            <a:chExt cx="6399530" cy="378436"/>
          </a:xfrm>
        </p:grpSpPr>
        <p:sp>
          <p:nvSpPr>
            <p:cNvPr id="53" name="object 53"/>
            <p:cNvSpPr/>
            <p:nvPr/>
          </p:nvSpPr>
          <p:spPr>
            <a:xfrm>
              <a:off x="7346998" y="4261320"/>
              <a:ext cx="6399530" cy="6350"/>
            </a:xfrm>
            <a:custGeom>
              <a:avLst/>
              <a:gdLst/>
              <a:ahLst/>
              <a:cxnLst/>
              <a:rect l="l" t="t" r="r" b="b"/>
              <a:pathLst>
                <a:path w="6399530" h="6350">
                  <a:moveTo>
                    <a:pt x="6398941" y="0"/>
                  </a:moveTo>
                  <a:lnTo>
                    <a:pt x="0" y="0"/>
                  </a:lnTo>
                  <a:lnTo>
                    <a:pt x="0" y="6042"/>
                  </a:lnTo>
                  <a:lnTo>
                    <a:pt x="6398941" y="6042"/>
                  </a:lnTo>
                  <a:lnTo>
                    <a:pt x="6398941" y="0"/>
                  </a:lnTo>
                  <a:close/>
                </a:path>
              </a:pathLst>
            </a:custGeom>
            <a:solidFill>
              <a:srgbClr val="FFD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5">
              <a:extLst>
                <a:ext uri="{FF2B5EF4-FFF2-40B4-BE49-F238E27FC236}">
                  <a16:creationId xmlns:a16="http://schemas.microsoft.com/office/drawing/2014/main" id="{C7E1C808-27B2-BC84-54E1-FB5DBC7BDC7D}"/>
                </a:ext>
              </a:extLst>
            </p:cNvPr>
            <p:cNvSpPr txBox="1"/>
            <p:nvPr/>
          </p:nvSpPr>
          <p:spPr>
            <a:xfrm>
              <a:off x="9906087" y="3889234"/>
              <a:ext cx="1160363" cy="30226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4"/>
                </a:spcBef>
                <a:tabLst>
                  <a:tab pos="7063105" algn="l"/>
                </a:tabLst>
              </a:pPr>
              <a:r>
                <a:rPr lang="pt-BR" sz="1800" b="1" spc="-10" dirty="0">
                  <a:latin typeface="Trebuchet MS"/>
                  <a:cs typeface="Trebuchet MS"/>
                </a:rPr>
                <a:t>Tabelas</a:t>
              </a:r>
              <a:endParaRPr sz="1800" dirty="0">
                <a:latin typeface="Trebuchet MS"/>
                <a:cs typeface="Trebuchet MS"/>
              </a:endParaRPr>
            </a:p>
          </p:txBody>
        </p:sp>
      </p:grpSp>
      <p:pic>
        <p:nvPicPr>
          <p:cNvPr id="21" name="Imagem 20">
            <a:extLst>
              <a:ext uri="{FF2B5EF4-FFF2-40B4-BE49-F238E27FC236}">
                <a16:creationId xmlns:a16="http://schemas.microsoft.com/office/drawing/2014/main" id="{F6DB522E-9FAB-8128-31A3-368A7977BE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85" y="908050"/>
            <a:ext cx="3212840" cy="1650069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816</Words>
  <Application>Microsoft Office PowerPoint</Application>
  <PresentationFormat>Personalizar</PresentationFormat>
  <Paragraphs>92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11" baseType="lpstr">
      <vt:lpstr>Arial</vt:lpstr>
      <vt:lpstr>Arial MT</vt:lpstr>
      <vt:lpstr>Calibri</vt:lpstr>
      <vt:lpstr>Cambria Math</vt:lpstr>
      <vt:lpstr>Constantia</vt:lpstr>
      <vt:lpstr>Palatino Linotype</vt:lpstr>
      <vt:lpstr>Tahoma</vt:lpstr>
      <vt:lpstr>Times New Roman</vt:lpstr>
      <vt:lpstr>Trebuchet MS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do Trabalho</dc:title>
  <dc:creator> Primeiro autor , Segundo autor , Terceiro autor ,  Quarto autor , Quinto autor  </dc:creator>
  <cp:lastModifiedBy>Patricia Lopes</cp:lastModifiedBy>
  <cp:revision>3</cp:revision>
  <dcterms:created xsi:type="dcterms:W3CDTF">2025-03-30T14:32:18Z</dcterms:created>
  <dcterms:modified xsi:type="dcterms:W3CDTF">2026-03-16T14:32:23Z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2025-03-30T00:00:00Z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2025-03-30T00:00:00Z</vt:filetime>
  </property>
  <property fmtid="{D5CDD505-2E9C-101B-9397-08002B2CF9AE}" pid="5" name="PTEX.FullBanner">
    <vt:lpwstr>This is LuaHBTeX, Version 1.18.0 (TeX Live 2024)</vt:lpwstr>
  </property>
  <property fmtid="{D5CDD505-2E9C-101B-9397-08002B2CF9AE}" pid="6" name="Producer">
    <vt:lpwstr>LuaTeX-1.18.0</vt:lpwstr>
  </property>
</Properties>
</file>